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Override1.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6" r:id="rId5"/>
  </p:sldMasterIdLst>
  <p:notesMasterIdLst>
    <p:notesMasterId r:id="rId56"/>
  </p:notesMasterIdLst>
  <p:handoutMasterIdLst>
    <p:handoutMasterId r:id="rId57"/>
  </p:handoutMasterIdLst>
  <p:sldIdLst>
    <p:sldId id="547" r:id="rId6"/>
    <p:sldId id="591" r:id="rId7"/>
    <p:sldId id="530" r:id="rId8"/>
    <p:sldId id="549" r:id="rId9"/>
    <p:sldId id="605" r:id="rId10"/>
    <p:sldId id="606" r:id="rId11"/>
    <p:sldId id="597" r:id="rId12"/>
    <p:sldId id="598" r:id="rId13"/>
    <p:sldId id="608" r:id="rId14"/>
    <p:sldId id="607" r:id="rId15"/>
    <p:sldId id="543" r:id="rId16"/>
    <p:sldId id="551" r:id="rId17"/>
    <p:sldId id="558" r:id="rId18"/>
    <p:sldId id="559" r:id="rId19"/>
    <p:sldId id="560" r:id="rId20"/>
    <p:sldId id="561" r:id="rId21"/>
    <p:sldId id="562" r:id="rId22"/>
    <p:sldId id="563" r:id="rId23"/>
    <p:sldId id="586" r:id="rId24"/>
    <p:sldId id="580" r:id="rId25"/>
    <p:sldId id="564" r:id="rId26"/>
    <p:sldId id="565" r:id="rId27"/>
    <p:sldId id="566" r:id="rId28"/>
    <p:sldId id="604" r:id="rId29"/>
    <p:sldId id="552" r:id="rId30"/>
    <p:sldId id="554" r:id="rId31"/>
    <p:sldId id="567" r:id="rId32"/>
    <p:sldId id="568" r:id="rId33"/>
    <p:sldId id="556" r:id="rId34"/>
    <p:sldId id="553" r:id="rId35"/>
    <p:sldId id="594" r:id="rId36"/>
    <p:sldId id="571" r:id="rId37"/>
    <p:sldId id="572" r:id="rId38"/>
    <p:sldId id="595" r:id="rId39"/>
    <p:sldId id="573" r:id="rId40"/>
    <p:sldId id="593" r:id="rId41"/>
    <p:sldId id="602" r:id="rId42"/>
    <p:sldId id="603" r:id="rId43"/>
    <p:sldId id="577" r:id="rId44"/>
    <p:sldId id="574" r:id="rId45"/>
    <p:sldId id="576" r:id="rId46"/>
    <p:sldId id="578" r:id="rId47"/>
    <p:sldId id="579" r:id="rId48"/>
    <p:sldId id="582" r:id="rId49"/>
    <p:sldId id="585" r:id="rId50"/>
    <p:sldId id="583" r:id="rId51"/>
    <p:sldId id="584" r:id="rId52"/>
    <p:sldId id="581" r:id="rId53"/>
    <p:sldId id="587" r:id="rId54"/>
    <p:sldId id="58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404211F6-2132-9944-A91C-DB6487178347}">
          <p14:sldIdLst>
            <p14:sldId id="547"/>
          </p14:sldIdLst>
        </p14:section>
        <p14:section name="IE Content" id="{9B2A535F-9969-5149-9991-709B451E9EDE}">
          <p14:sldIdLst>
            <p14:sldId id="591"/>
            <p14:sldId id="530"/>
            <p14:sldId id="549"/>
            <p14:sldId id="605"/>
            <p14:sldId id="606"/>
            <p14:sldId id="597"/>
            <p14:sldId id="598"/>
            <p14:sldId id="608"/>
            <p14:sldId id="607"/>
            <p14:sldId id="543"/>
            <p14:sldId id="551"/>
            <p14:sldId id="558"/>
            <p14:sldId id="559"/>
            <p14:sldId id="560"/>
            <p14:sldId id="561"/>
            <p14:sldId id="562"/>
            <p14:sldId id="563"/>
            <p14:sldId id="586"/>
            <p14:sldId id="580"/>
            <p14:sldId id="564"/>
            <p14:sldId id="565"/>
            <p14:sldId id="566"/>
            <p14:sldId id="604"/>
            <p14:sldId id="552"/>
            <p14:sldId id="554"/>
            <p14:sldId id="567"/>
            <p14:sldId id="568"/>
            <p14:sldId id="556"/>
            <p14:sldId id="553"/>
            <p14:sldId id="594"/>
            <p14:sldId id="571"/>
            <p14:sldId id="572"/>
            <p14:sldId id="595"/>
            <p14:sldId id="573"/>
            <p14:sldId id="593"/>
            <p14:sldId id="602"/>
            <p14:sldId id="603"/>
            <p14:sldId id="577"/>
            <p14:sldId id="574"/>
            <p14:sldId id="576"/>
            <p14:sldId id="578"/>
            <p14:sldId id="579"/>
            <p14:sldId id="582"/>
            <p14:sldId id="585"/>
            <p14:sldId id="583"/>
            <p14:sldId id="584"/>
            <p14:sldId id="581"/>
            <p14:sldId id="587"/>
            <p14:sldId id="5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9AA264C-B28D-4EA3-8A18-DF7B327B3CCF}" name="Silva, Ruth (Callao)" initials="S(" userId="S::ruth.silva@sgs.com::9510861f-5310-4259-bee7-06baca62ad9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gapito, Karen (Alabang)" initials="AK("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121E"/>
    <a:srgbClr val="000000"/>
    <a:srgbClr val="3B515A"/>
    <a:srgbClr val="EBEEEF"/>
    <a:srgbClr val="C4CACE"/>
    <a:srgbClr val="EFFAF3"/>
    <a:srgbClr val="D0EFDB"/>
    <a:srgbClr val="57C785"/>
    <a:srgbClr val="FFF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FE287-C09D-6949-4B81-3401A3D83D6B}" v="82" dt="2023-02-11T18:59:10.328"/>
    <p1510:client id="{41D5C9C2-0744-7C7A-540F-E2B86BC64A31}" v="114" dt="2023-02-07T15:58:36.898"/>
    <p1510:client id="{4F6E880B-3562-2DBA-784A-E05886068846}" v="608" dt="2023-03-27T04:47:59.497"/>
    <p1510:client id="{7919335B-16A8-4E2B-A8C2-B6B9F17FECCE}" v="6" dt="2022-10-24T14:48:51.539"/>
    <p1510:client id="{7FDAD4C3-FD53-1DBC-ED6B-AAE1DA7373FB}" v="330" dt="2023-02-09T22:02:12.765"/>
    <p1510:client id="{87DC3BB3-DBC8-EDF3-3FE8-5BD6301DEA77}" v="61" dt="2023-02-01T22:15:54.075"/>
    <p1510:client id="{98EB5F9C-17FF-277D-5BCF-1C8C56B572F2}" v="11" dt="2023-01-25T14:40:41.164"/>
    <p1510:client id="{B857CB82-6CC6-CA4F-EEBC-CFB32E68005C}" v="16" dt="2023-02-07T20:47:09.950"/>
    <p1510:client id="{BCA6AB32-BCFE-5052-A196-D1196D7D571E}" v="315" dt="2023-03-14T15:41:08.130"/>
    <p1510:client id="{C0D1C626-FBF3-86CF-9F86-F095DBF3544B}" v="51" dt="2023-02-07T16:27:28.193"/>
    <p1510:client id="{E3B6233C-092A-9436-DF0E-100C760144D0}" v="848" dt="2023-01-25T16:04:23.831"/>
    <p1510:client id="{F48A83D1-E3C1-51CE-BD07-90FA2C7CADAB}" v="93" dt="2023-02-07T21:15:01.682"/>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94E7D9-13A7-4AAE-9C56-2E5068E0723C}" type="doc">
      <dgm:prSet loTypeId="urn:microsoft.com/office/officeart/2005/8/layout/cycle8" loCatId="cycle" qsTypeId="urn:microsoft.com/office/officeart/2005/8/quickstyle/simple1" qsCatId="simple" csTypeId="urn:microsoft.com/office/officeart/2005/8/colors/colorful1" csCatId="colorful" phldr="1"/>
      <dgm:spPr/>
    </dgm:pt>
    <dgm:pt modelId="{65F1F027-9EFA-43E1-9EC7-7C534879A08B}">
      <dgm:prSet phldrT="[Texto]"/>
      <dgm:spPr>
        <a:solidFill>
          <a:srgbClr val="92D050"/>
        </a:solidFill>
        <a:scene3d>
          <a:camera prst="orthographicFront"/>
          <a:lightRig rig="threePt" dir="t"/>
        </a:scene3d>
        <a:sp3d>
          <a:bevelT w="165100" prst="coolSlant"/>
        </a:sp3d>
      </dgm:spPr>
      <dgm:t>
        <a:bodyPr/>
        <a:lstStyle/>
        <a:p>
          <a:r>
            <a:rPr lang="es-PE"/>
            <a:t>PLAN</a:t>
          </a:r>
        </a:p>
      </dgm:t>
    </dgm:pt>
    <dgm:pt modelId="{5F194A6B-8D25-475E-AC38-7CA497CA3033}" type="parTrans" cxnId="{2E2A31E7-0591-407F-9995-44EC19B62957}">
      <dgm:prSet/>
      <dgm:spPr/>
      <dgm:t>
        <a:bodyPr/>
        <a:lstStyle/>
        <a:p>
          <a:endParaRPr lang="es-PE"/>
        </a:p>
      </dgm:t>
    </dgm:pt>
    <dgm:pt modelId="{5C6D69BF-55DB-454C-B21F-F0CFB0F59EB3}" type="sibTrans" cxnId="{2E2A31E7-0591-407F-9995-44EC19B62957}">
      <dgm:prSet/>
      <dgm:spPr/>
      <dgm:t>
        <a:bodyPr/>
        <a:lstStyle/>
        <a:p>
          <a:endParaRPr lang="es-PE"/>
        </a:p>
      </dgm:t>
    </dgm:pt>
    <dgm:pt modelId="{03543021-8C16-4A05-8814-AA4FF1978907}">
      <dgm:prSet phldrT="[Texto]"/>
      <dgm:spPr>
        <a:solidFill>
          <a:srgbClr val="FF0000"/>
        </a:solidFill>
        <a:scene3d>
          <a:camera prst="orthographicFront"/>
          <a:lightRig rig="threePt" dir="t"/>
        </a:scene3d>
        <a:sp3d>
          <a:bevelT w="165100" prst="coolSlant"/>
        </a:sp3d>
      </dgm:spPr>
      <dgm:t>
        <a:bodyPr/>
        <a:lstStyle/>
        <a:p>
          <a:r>
            <a:rPr lang="es-PE"/>
            <a:t>CHECK</a:t>
          </a:r>
        </a:p>
      </dgm:t>
    </dgm:pt>
    <dgm:pt modelId="{D052DA2B-2BB9-4E76-8563-28592D9DAFFE}" type="parTrans" cxnId="{1665CBAF-50DC-4B74-8E43-7FA8CA68C909}">
      <dgm:prSet/>
      <dgm:spPr/>
      <dgm:t>
        <a:bodyPr/>
        <a:lstStyle/>
        <a:p>
          <a:endParaRPr lang="es-PE"/>
        </a:p>
      </dgm:t>
    </dgm:pt>
    <dgm:pt modelId="{6E5CDF9E-7EF1-4E8E-85B8-A87DD1B0B4F9}" type="sibTrans" cxnId="{1665CBAF-50DC-4B74-8E43-7FA8CA68C909}">
      <dgm:prSet/>
      <dgm:spPr/>
      <dgm:t>
        <a:bodyPr/>
        <a:lstStyle/>
        <a:p>
          <a:endParaRPr lang="es-PE"/>
        </a:p>
      </dgm:t>
    </dgm:pt>
    <dgm:pt modelId="{13935DF9-C90B-4E2D-9FEA-1972DEA018B3}">
      <dgm:prSet phldrT="[Texto]"/>
      <dgm:spPr>
        <a:solidFill>
          <a:srgbClr val="FFC000"/>
        </a:solidFill>
        <a:scene3d>
          <a:camera prst="orthographicFront"/>
          <a:lightRig rig="threePt" dir="t"/>
        </a:scene3d>
        <a:sp3d>
          <a:bevelT w="165100" prst="coolSlant"/>
        </a:sp3d>
      </dgm:spPr>
      <dgm:t>
        <a:bodyPr/>
        <a:lstStyle/>
        <a:p>
          <a:r>
            <a:rPr lang="es-PE"/>
            <a:t>ACT</a:t>
          </a:r>
        </a:p>
      </dgm:t>
    </dgm:pt>
    <dgm:pt modelId="{BA5D96BB-4DE6-46A6-A46E-43C7EEF66338}" type="parTrans" cxnId="{8A1058CC-9293-45DC-A566-5A337D8E6E7F}">
      <dgm:prSet/>
      <dgm:spPr/>
      <dgm:t>
        <a:bodyPr/>
        <a:lstStyle/>
        <a:p>
          <a:endParaRPr lang="es-PE"/>
        </a:p>
      </dgm:t>
    </dgm:pt>
    <dgm:pt modelId="{886C8C1C-2091-4D2E-9A7B-7471AE549FF6}" type="sibTrans" cxnId="{8A1058CC-9293-45DC-A566-5A337D8E6E7F}">
      <dgm:prSet/>
      <dgm:spPr/>
      <dgm:t>
        <a:bodyPr/>
        <a:lstStyle/>
        <a:p>
          <a:endParaRPr lang="es-PE"/>
        </a:p>
      </dgm:t>
    </dgm:pt>
    <dgm:pt modelId="{B7DDEDB6-3377-4644-A755-E3023F2220B0}">
      <dgm:prSet phldrT="[Texto]"/>
      <dgm:spPr>
        <a:solidFill>
          <a:srgbClr val="00B0F0"/>
        </a:solidFill>
        <a:scene3d>
          <a:camera prst="orthographicFront"/>
          <a:lightRig rig="threePt" dir="t"/>
        </a:scene3d>
        <a:sp3d>
          <a:bevelT w="165100" prst="coolSlant"/>
        </a:sp3d>
      </dgm:spPr>
      <dgm:t>
        <a:bodyPr/>
        <a:lstStyle/>
        <a:p>
          <a:r>
            <a:rPr lang="es-PE"/>
            <a:t>DO</a:t>
          </a:r>
        </a:p>
      </dgm:t>
    </dgm:pt>
    <dgm:pt modelId="{31D7BBCA-8AD7-4FAB-9525-44702DE52185}" type="parTrans" cxnId="{295BAD64-FE3B-42BD-9D66-FDABCCD03113}">
      <dgm:prSet/>
      <dgm:spPr/>
      <dgm:t>
        <a:bodyPr/>
        <a:lstStyle/>
        <a:p>
          <a:endParaRPr lang="es-PE"/>
        </a:p>
      </dgm:t>
    </dgm:pt>
    <dgm:pt modelId="{D2CE361B-C080-49A7-93FD-C7F92A4E73B3}" type="sibTrans" cxnId="{295BAD64-FE3B-42BD-9D66-FDABCCD03113}">
      <dgm:prSet/>
      <dgm:spPr/>
      <dgm:t>
        <a:bodyPr/>
        <a:lstStyle/>
        <a:p>
          <a:endParaRPr lang="es-PE"/>
        </a:p>
      </dgm:t>
    </dgm:pt>
    <dgm:pt modelId="{11355A80-22CA-4F6D-B49D-D4F979B75E18}" type="pres">
      <dgm:prSet presAssocID="{6F94E7D9-13A7-4AAE-9C56-2E5068E0723C}" presName="compositeShape" presStyleCnt="0">
        <dgm:presLayoutVars>
          <dgm:chMax val="7"/>
          <dgm:dir/>
          <dgm:resizeHandles val="exact"/>
        </dgm:presLayoutVars>
      </dgm:prSet>
      <dgm:spPr/>
    </dgm:pt>
    <dgm:pt modelId="{4E84C1C3-10D2-45FC-980B-C311D1ED9CAA}" type="pres">
      <dgm:prSet presAssocID="{6F94E7D9-13A7-4AAE-9C56-2E5068E0723C}" presName="wedge1" presStyleLbl="node1" presStyleIdx="0" presStyleCnt="4"/>
      <dgm:spPr/>
    </dgm:pt>
    <dgm:pt modelId="{2D7362EE-E9AB-4CC5-AE06-0A16CB76206E}" type="pres">
      <dgm:prSet presAssocID="{6F94E7D9-13A7-4AAE-9C56-2E5068E0723C}" presName="dummy1a" presStyleCnt="0"/>
      <dgm:spPr>
        <a:scene3d>
          <a:camera prst="orthographicFront"/>
          <a:lightRig rig="threePt" dir="t"/>
        </a:scene3d>
        <a:sp3d>
          <a:bevelT w="165100" prst="coolSlant"/>
        </a:sp3d>
      </dgm:spPr>
    </dgm:pt>
    <dgm:pt modelId="{3EE08A3F-EB65-416D-8EE8-958FF9EC5864}" type="pres">
      <dgm:prSet presAssocID="{6F94E7D9-13A7-4AAE-9C56-2E5068E0723C}" presName="dummy1b" presStyleCnt="0"/>
      <dgm:spPr>
        <a:scene3d>
          <a:camera prst="orthographicFront"/>
          <a:lightRig rig="threePt" dir="t"/>
        </a:scene3d>
        <a:sp3d>
          <a:bevelT w="165100" prst="coolSlant"/>
        </a:sp3d>
      </dgm:spPr>
    </dgm:pt>
    <dgm:pt modelId="{BDC97DE8-7578-4898-BDDE-ADF75588C88D}" type="pres">
      <dgm:prSet presAssocID="{6F94E7D9-13A7-4AAE-9C56-2E5068E0723C}" presName="wedge1Tx" presStyleLbl="node1" presStyleIdx="0" presStyleCnt="4">
        <dgm:presLayoutVars>
          <dgm:chMax val="0"/>
          <dgm:chPref val="0"/>
          <dgm:bulletEnabled val="1"/>
        </dgm:presLayoutVars>
      </dgm:prSet>
      <dgm:spPr/>
    </dgm:pt>
    <dgm:pt modelId="{3B328DCA-76E8-491D-BE25-E95AF75CFF19}" type="pres">
      <dgm:prSet presAssocID="{6F94E7D9-13A7-4AAE-9C56-2E5068E0723C}" presName="wedge2" presStyleLbl="node1" presStyleIdx="1" presStyleCnt="4"/>
      <dgm:spPr/>
    </dgm:pt>
    <dgm:pt modelId="{A859FE6F-2BD7-4FD0-87E2-B51D30148F93}" type="pres">
      <dgm:prSet presAssocID="{6F94E7D9-13A7-4AAE-9C56-2E5068E0723C}" presName="dummy2a" presStyleCnt="0"/>
      <dgm:spPr>
        <a:scene3d>
          <a:camera prst="orthographicFront"/>
          <a:lightRig rig="threePt" dir="t"/>
        </a:scene3d>
        <a:sp3d>
          <a:bevelT w="165100" prst="coolSlant"/>
        </a:sp3d>
      </dgm:spPr>
    </dgm:pt>
    <dgm:pt modelId="{AF15BC81-E1DA-45B7-BCFC-C5EEF32157AD}" type="pres">
      <dgm:prSet presAssocID="{6F94E7D9-13A7-4AAE-9C56-2E5068E0723C}" presName="dummy2b" presStyleCnt="0"/>
      <dgm:spPr>
        <a:scene3d>
          <a:camera prst="orthographicFront"/>
          <a:lightRig rig="threePt" dir="t"/>
        </a:scene3d>
        <a:sp3d>
          <a:bevelT w="165100" prst="coolSlant"/>
        </a:sp3d>
      </dgm:spPr>
    </dgm:pt>
    <dgm:pt modelId="{7603BA0E-4BDD-4F95-A159-E1EFC39D4F54}" type="pres">
      <dgm:prSet presAssocID="{6F94E7D9-13A7-4AAE-9C56-2E5068E0723C}" presName="wedge2Tx" presStyleLbl="node1" presStyleIdx="1" presStyleCnt="4">
        <dgm:presLayoutVars>
          <dgm:chMax val="0"/>
          <dgm:chPref val="0"/>
          <dgm:bulletEnabled val="1"/>
        </dgm:presLayoutVars>
      </dgm:prSet>
      <dgm:spPr/>
    </dgm:pt>
    <dgm:pt modelId="{A1A05E38-3A99-477F-A533-0451F18F525A}" type="pres">
      <dgm:prSet presAssocID="{6F94E7D9-13A7-4AAE-9C56-2E5068E0723C}" presName="wedge3" presStyleLbl="node1" presStyleIdx="2" presStyleCnt="4"/>
      <dgm:spPr/>
    </dgm:pt>
    <dgm:pt modelId="{BE6C3798-A13B-4ADB-93BB-25E65932C28A}" type="pres">
      <dgm:prSet presAssocID="{6F94E7D9-13A7-4AAE-9C56-2E5068E0723C}" presName="dummy3a" presStyleCnt="0"/>
      <dgm:spPr>
        <a:scene3d>
          <a:camera prst="orthographicFront"/>
          <a:lightRig rig="threePt" dir="t"/>
        </a:scene3d>
        <a:sp3d>
          <a:bevelT w="165100" prst="coolSlant"/>
        </a:sp3d>
      </dgm:spPr>
    </dgm:pt>
    <dgm:pt modelId="{CBA220D9-B148-403A-AFB7-1FB0FB9EC06E}" type="pres">
      <dgm:prSet presAssocID="{6F94E7D9-13A7-4AAE-9C56-2E5068E0723C}" presName="dummy3b" presStyleCnt="0"/>
      <dgm:spPr>
        <a:scene3d>
          <a:camera prst="orthographicFront"/>
          <a:lightRig rig="threePt" dir="t"/>
        </a:scene3d>
        <a:sp3d>
          <a:bevelT w="165100" prst="coolSlant"/>
        </a:sp3d>
      </dgm:spPr>
    </dgm:pt>
    <dgm:pt modelId="{D81CC350-A548-491F-A7FD-D841F47F00C0}" type="pres">
      <dgm:prSet presAssocID="{6F94E7D9-13A7-4AAE-9C56-2E5068E0723C}" presName="wedge3Tx" presStyleLbl="node1" presStyleIdx="2" presStyleCnt="4">
        <dgm:presLayoutVars>
          <dgm:chMax val="0"/>
          <dgm:chPref val="0"/>
          <dgm:bulletEnabled val="1"/>
        </dgm:presLayoutVars>
      </dgm:prSet>
      <dgm:spPr/>
    </dgm:pt>
    <dgm:pt modelId="{D574FF98-7A97-4CF3-B4C6-9CB7FB3431DB}" type="pres">
      <dgm:prSet presAssocID="{6F94E7D9-13A7-4AAE-9C56-2E5068E0723C}" presName="wedge4" presStyleLbl="node1" presStyleIdx="3" presStyleCnt="4"/>
      <dgm:spPr/>
    </dgm:pt>
    <dgm:pt modelId="{B05E0C17-396D-43DE-8E35-943E92812025}" type="pres">
      <dgm:prSet presAssocID="{6F94E7D9-13A7-4AAE-9C56-2E5068E0723C}" presName="dummy4a" presStyleCnt="0"/>
      <dgm:spPr>
        <a:scene3d>
          <a:camera prst="orthographicFront"/>
          <a:lightRig rig="threePt" dir="t"/>
        </a:scene3d>
        <a:sp3d>
          <a:bevelT w="165100" prst="coolSlant"/>
        </a:sp3d>
      </dgm:spPr>
    </dgm:pt>
    <dgm:pt modelId="{4F4AAA61-4451-4197-B3C0-1A48AAC6CFA8}" type="pres">
      <dgm:prSet presAssocID="{6F94E7D9-13A7-4AAE-9C56-2E5068E0723C}" presName="dummy4b" presStyleCnt="0"/>
      <dgm:spPr>
        <a:scene3d>
          <a:camera prst="orthographicFront"/>
          <a:lightRig rig="threePt" dir="t"/>
        </a:scene3d>
        <a:sp3d>
          <a:bevelT w="165100" prst="coolSlant"/>
        </a:sp3d>
      </dgm:spPr>
    </dgm:pt>
    <dgm:pt modelId="{47FC70E0-16A6-4B4A-AF48-0B8CA112645B}" type="pres">
      <dgm:prSet presAssocID="{6F94E7D9-13A7-4AAE-9C56-2E5068E0723C}" presName="wedge4Tx" presStyleLbl="node1" presStyleIdx="3" presStyleCnt="4">
        <dgm:presLayoutVars>
          <dgm:chMax val="0"/>
          <dgm:chPref val="0"/>
          <dgm:bulletEnabled val="1"/>
        </dgm:presLayoutVars>
      </dgm:prSet>
      <dgm:spPr/>
    </dgm:pt>
    <dgm:pt modelId="{FF5ABE20-15E4-4D19-8A78-78201206F444}" type="pres">
      <dgm:prSet presAssocID="{5C6D69BF-55DB-454C-B21F-F0CFB0F59EB3}" presName="arrowWedge1" presStyleLbl="fgSibTrans2D1" presStyleIdx="0" presStyleCnt="4"/>
      <dgm:spPr>
        <a:solidFill>
          <a:srgbClr val="92D050"/>
        </a:solidFill>
        <a:scene3d>
          <a:camera prst="orthographicFront"/>
          <a:lightRig rig="threePt" dir="t"/>
        </a:scene3d>
        <a:sp3d>
          <a:bevelT w="165100" prst="coolSlant"/>
        </a:sp3d>
      </dgm:spPr>
    </dgm:pt>
    <dgm:pt modelId="{D981E8B1-B3E1-46D5-A64F-A2DB473183FA}" type="pres">
      <dgm:prSet presAssocID="{D2CE361B-C080-49A7-93FD-C7F92A4E73B3}" presName="arrowWedge2" presStyleLbl="fgSibTrans2D1" presStyleIdx="1" presStyleCnt="4"/>
      <dgm:spPr>
        <a:solidFill>
          <a:srgbClr val="00B0F0"/>
        </a:solidFill>
        <a:scene3d>
          <a:camera prst="orthographicFront"/>
          <a:lightRig rig="threePt" dir="t"/>
        </a:scene3d>
        <a:sp3d>
          <a:bevelT w="165100" prst="coolSlant"/>
        </a:sp3d>
      </dgm:spPr>
    </dgm:pt>
    <dgm:pt modelId="{CCE43022-1D77-477B-86B2-BF327ABD547F}" type="pres">
      <dgm:prSet presAssocID="{6E5CDF9E-7EF1-4E8E-85B8-A87DD1B0B4F9}" presName="arrowWedge3" presStyleLbl="fgSibTrans2D1" presStyleIdx="2" presStyleCnt="4"/>
      <dgm:spPr>
        <a:solidFill>
          <a:srgbClr val="FF0000"/>
        </a:solidFill>
        <a:scene3d>
          <a:camera prst="orthographicFront"/>
          <a:lightRig rig="threePt" dir="t"/>
        </a:scene3d>
        <a:sp3d>
          <a:bevelT w="165100" prst="coolSlant"/>
        </a:sp3d>
      </dgm:spPr>
    </dgm:pt>
    <dgm:pt modelId="{9B444E7F-8E7B-4C08-840A-37BE5D7864CC}" type="pres">
      <dgm:prSet presAssocID="{886C8C1C-2091-4D2E-9A7B-7471AE549FF6}" presName="arrowWedge4" presStyleLbl="fgSibTrans2D1" presStyleIdx="3" presStyleCnt="4"/>
      <dgm:spPr>
        <a:solidFill>
          <a:srgbClr val="FFC000"/>
        </a:solidFill>
        <a:scene3d>
          <a:camera prst="orthographicFront"/>
          <a:lightRig rig="threePt" dir="t"/>
        </a:scene3d>
        <a:sp3d>
          <a:bevelT w="165100" prst="coolSlant"/>
        </a:sp3d>
      </dgm:spPr>
    </dgm:pt>
  </dgm:ptLst>
  <dgm:cxnLst>
    <dgm:cxn modelId="{9B277B12-CD46-45D9-8AF8-26BDBEC0F9E3}" type="presOf" srcId="{B7DDEDB6-3377-4644-A755-E3023F2220B0}" destId="{7603BA0E-4BDD-4F95-A159-E1EFC39D4F54}" srcOrd="1" destOrd="0" presId="urn:microsoft.com/office/officeart/2005/8/layout/cycle8"/>
    <dgm:cxn modelId="{4EA32E15-52AA-4D4A-B018-AE7E10B4E648}" type="presOf" srcId="{13935DF9-C90B-4E2D-9FEA-1972DEA018B3}" destId="{D574FF98-7A97-4CF3-B4C6-9CB7FB3431DB}" srcOrd="0" destOrd="0" presId="urn:microsoft.com/office/officeart/2005/8/layout/cycle8"/>
    <dgm:cxn modelId="{4F7E743B-1AAF-44E7-B6EA-A9C9E4A47EE7}" type="presOf" srcId="{13935DF9-C90B-4E2D-9FEA-1972DEA018B3}" destId="{47FC70E0-16A6-4B4A-AF48-0B8CA112645B}" srcOrd="1" destOrd="0" presId="urn:microsoft.com/office/officeart/2005/8/layout/cycle8"/>
    <dgm:cxn modelId="{F4FEB53C-D30D-4F34-883E-C16AFD6DB0D1}" type="presOf" srcId="{B7DDEDB6-3377-4644-A755-E3023F2220B0}" destId="{3B328DCA-76E8-491D-BE25-E95AF75CFF19}" srcOrd="0" destOrd="0" presId="urn:microsoft.com/office/officeart/2005/8/layout/cycle8"/>
    <dgm:cxn modelId="{295BAD64-FE3B-42BD-9D66-FDABCCD03113}" srcId="{6F94E7D9-13A7-4AAE-9C56-2E5068E0723C}" destId="{B7DDEDB6-3377-4644-A755-E3023F2220B0}" srcOrd="1" destOrd="0" parTransId="{31D7BBCA-8AD7-4FAB-9525-44702DE52185}" sibTransId="{D2CE361B-C080-49A7-93FD-C7F92A4E73B3}"/>
    <dgm:cxn modelId="{45C1A390-CD75-4D5C-9896-8636AD31300C}" type="presOf" srcId="{6F94E7D9-13A7-4AAE-9C56-2E5068E0723C}" destId="{11355A80-22CA-4F6D-B49D-D4F979B75E18}" srcOrd="0" destOrd="0" presId="urn:microsoft.com/office/officeart/2005/8/layout/cycle8"/>
    <dgm:cxn modelId="{65CAF6AC-3381-4BBE-9EC9-AA76D25B0128}" type="presOf" srcId="{65F1F027-9EFA-43E1-9EC7-7C534879A08B}" destId="{BDC97DE8-7578-4898-BDDE-ADF75588C88D}" srcOrd="1" destOrd="0" presId="urn:microsoft.com/office/officeart/2005/8/layout/cycle8"/>
    <dgm:cxn modelId="{1665CBAF-50DC-4B74-8E43-7FA8CA68C909}" srcId="{6F94E7D9-13A7-4AAE-9C56-2E5068E0723C}" destId="{03543021-8C16-4A05-8814-AA4FF1978907}" srcOrd="2" destOrd="0" parTransId="{D052DA2B-2BB9-4E76-8563-28592D9DAFFE}" sibTransId="{6E5CDF9E-7EF1-4E8E-85B8-A87DD1B0B4F9}"/>
    <dgm:cxn modelId="{8A1058CC-9293-45DC-A566-5A337D8E6E7F}" srcId="{6F94E7D9-13A7-4AAE-9C56-2E5068E0723C}" destId="{13935DF9-C90B-4E2D-9FEA-1972DEA018B3}" srcOrd="3" destOrd="0" parTransId="{BA5D96BB-4DE6-46A6-A46E-43C7EEF66338}" sibTransId="{886C8C1C-2091-4D2E-9A7B-7471AE549FF6}"/>
    <dgm:cxn modelId="{B6DF29DE-7C84-4130-A9C9-9B386F0FAAC3}" type="presOf" srcId="{03543021-8C16-4A05-8814-AA4FF1978907}" destId="{D81CC350-A548-491F-A7FD-D841F47F00C0}" srcOrd="1" destOrd="0" presId="urn:microsoft.com/office/officeart/2005/8/layout/cycle8"/>
    <dgm:cxn modelId="{5539E9E4-3F82-4CEE-A4E0-70ED9FBB894E}" type="presOf" srcId="{65F1F027-9EFA-43E1-9EC7-7C534879A08B}" destId="{4E84C1C3-10D2-45FC-980B-C311D1ED9CAA}" srcOrd="0" destOrd="0" presId="urn:microsoft.com/office/officeart/2005/8/layout/cycle8"/>
    <dgm:cxn modelId="{D61949E6-F3DC-4CBE-B79E-8E359DD4C6F4}" type="presOf" srcId="{03543021-8C16-4A05-8814-AA4FF1978907}" destId="{A1A05E38-3A99-477F-A533-0451F18F525A}" srcOrd="0" destOrd="0" presId="urn:microsoft.com/office/officeart/2005/8/layout/cycle8"/>
    <dgm:cxn modelId="{2E2A31E7-0591-407F-9995-44EC19B62957}" srcId="{6F94E7D9-13A7-4AAE-9C56-2E5068E0723C}" destId="{65F1F027-9EFA-43E1-9EC7-7C534879A08B}" srcOrd="0" destOrd="0" parTransId="{5F194A6B-8D25-475E-AC38-7CA497CA3033}" sibTransId="{5C6D69BF-55DB-454C-B21F-F0CFB0F59EB3}"/>
    <dgm:cxn modelId="{12353C3F-41F3-4021-985E-0D74E85DD5CA}" type="presParOf" srcId="{11355A80-22CA-4F6D-B49D-D4F979B75E18}" destId="{4E84C1C3-10D2-45FC-980B-C311D1ED9CAA}" srcOrd="0" destOrd="0" presId="urn:microsoft.com/office/officeart/2005/8/layout/cycle8"/>
    <dgm:cxn modelId="{1B821768-F491-4631-8241-29E58EEE7B3D}" type="presParOf" srcId="{11355A80-22CA-4F6D-B49D-D4F979B75E18}" destId="{2D7362EE-E9AB-4CC5-AE06-0A16CB76206E}" srcOrd="1" destOrd="0" presId="urn:microsoft.com/office/officeart/2005/8/layout/cycle8"/>
    <dgm:cxn modelId="{C6AEB14F-4E91-47AF-87A2-419B7D4D09D3}" type="presParOf" srcId="{11355A80-22CA-4F6D-B49D-D4F979B75E18}" destId="{3EE08A3F-EB65-416D-8EE8-958FF9EC5864}" srcOrd="2" destOrd="0" presId="urn:microsoft.com/office/officeart/2005/8/layout/cycle8"/>
    <dgm:cxn modelId="{EDF06BA8-9216-4D2E-8F78-D16A33263A8F}" type="presParOf" srcId="{11355A80-22CA-4F6D-B49D-D4F979B75E18}" destId="{BDC97DE8-7578-4898-BDDE-ADF75588C88D}" srcOrd="3" destOrd="0" presId="urn:microsoft.com/office/officeart/2005/8/layout/cycle8"/>
    <dgm:cxn modelId="{32554F14-004E-413B-B25F-B06B2EDD2AC1}" type="presParOf" srcId="{11355A80-22CA-4F6D-B49D-D4F979B75E18}" destId="{3B328DCA-76E8-491D-BE25-E95AF75CFF19}" srcOrd="4" destOrd="0" presId="urn:microsoft.com/office/officeart/2005/8/layout/cycle8"/>
    <dgm:cxn modelId="{5546A8DF-B9A8-4AFA-BE63-ED830F328362}" type="presParOf" srcId="{11355A80-22CA-4F6D-B49D-D4F979B75E18}" destId="{A859FE6F-2BD7-4FD0-87E2-B51D30148F93}" srcOrd="5" destOrd="0" presId="urn:microsoft.com/office/officeart/2005/8/layout/cycle8"/>
    <dgm:cxn modelId="{9592A301-415B-422B-A54D-E070A33976A8}" type="presParOf" srcId="{11355A80-22CA-4F6D-B49D-D4F979B75E18}" destId="{AF15BC81-E1DA-45B7-BCFC-C5EEF32157AD}" srcOrd="6" destOrd="0" presId="urn:microsoft.com/office/officeart/2005/8/layout/cycle8"/>
    <dgm:cxn modelId="{E0F8BAC5-6362-4531-AE9B-0BEC487004C7}" type="presParOf" srcId="{11355A80-22CA-4F6D-B49D-D4F979B75E18}" destId="{7603BA0E-4BDD-4F95-A159-E1EFC39D4F54}" srcOrd="7" destOrd="0" presId="urn:microsoft.com/office/officeart/2005/8/layout/cycle8"/>
    <dgm:cxn modelId="{F48A634E-7AF7-4383-9049-AE02BAD6D33A}" type="presParOf" srcId="{11355A80-22CA-4F6D-B49D-D4F979B75E18}" destId="{A1A05E38-3A99-477F-A533-0451F18F525A}" srcOrd="8" destOrd="0" presId="urn:microsoft.com/office/officeart/2005/8/layout/cycle8"/>
    <dgm:cxn modelId="{359F792C-3003-47B2-856E-D495BC359438}" type="presParOf" srcId="{11355A80-22CA-4F6D-B49D-D4F979B75E18}" destId="{BE6C3798-A13B-4ADB-93BB-25E65932C28A}" srcOrd="9" destOrd="0" presId="urn:microsoft.com/office/officeart/2005/8/layout/cycle8"/>
    <dgm:cxn modelId="{93E56A5F-C9E7-465B-B91D-0E51D0E6BBAC}" type="presParOf" srcId="{11355A80-22CA-4F6D-B49D-D4F979B75E18}" destId="{CBA220D9-B148-403A-AFB7-1FB0FB9EC06E}" srcOrd="10" destOrd="0" presId="urn:microsoft.com/office/officeart/2005/8/layout/cycle8"/>
    <dgm:cxn modelId="{F302CD1E-23E7-4B8D-8CA5-C7571AE501EA}" type="presParOf" srcId="{11355A80-22CA-4F6D-B49D-D4F979B75E18}" destId="{D81CC350-A548-491F-A7FD-D841F47F00C0}" srcOrd="11" destOrd="0" presId="urn:microsoft.com/office/officeart/2005/8/layout/cycle8"/>
    <dgm:cxn modelId="{27731CC3-4061-48D6-81C7-B0E4B2949934}" type="presParOf" srcId="{11355A80-22CA-4F6D-B49D-D4F979B75E18}" destId="{D574FF98-7A97-4CF3-B4C6-9CB7FB3431DB}" srcOrd="12" destOrd="0" presId="urn:microsoft.com/office/officeart/2005/8/layout/cycle8"/>
    <dgm:cxn modelId="{FE2130DC-580A-4AD9-9A07-D1376DDC9A47}" type="presParOf" srcId="{11355A80-22CA-4F6D-B49D-D4F979B75E18}" destId="{B05E0C17-396D-43DE-8E35-943E92812025}" srcOrd="13" destOrd="0" presId="urn:microsoft.com/office/officeart/2005/8/layout/cycle8"/>
    <dgm:cxn modelId="{7BCCBD30-40E1-4551-B02C-E7284D58E166}" type="presParOf" srcId="{11355A80-22CA-4F6D-B49D-D4F979B75E18}" destId="{4F4AAA61-4451-4197-B3C0-1A48AAC6CFA8}" srcOrd="14" destOrd="0" presId="urn:microsoft.com/office/officeart/2005/8/layout/cycle8"/>
    <dgm:cxn modelId="{A45F26DB-2039-4EF2-85F3-66B9728A0D9E}" type="presParOf" srcId="{11355A80-22CA-4F6D-B49D-D4F979B75E18}" destId="{47FC70E0-16A6-4B4A-AF48-0B8CA112645B}" srcOrd="15" destOrd="0" presId="urn:microsoft.com/office/officeart/2005/8/layout/cycle8"/>
    <dgm:cxn modelId="{563FCFF3-6E64-4BF0-B57E-42085E4D93E5}" type="presParOf" srcId="{11355A80-22CA-4F6D-B49D-D4F979B75E18}" destId="{FF5ABE20-15E4-4D19-8A78-78201206F444}" srcOrd="16" destOrd="0" presId="urn:microsoft.com/office/officeart/2005/8/layout/cycle8"/>
    <dgm:cxn modelId="{FFE714BA-DD55-4AA1-8C2F-79CC019026FB}" type="presParOf" srcId="{11355A80-22CA-4F6D-B49D-D4F979B75E18}" destId="{D981E8B1-B3E1-46D5-A64F-A2DB473183FA}" srcOrd="17" destOrd="0" presId="urn:microsoft.com/office/officeart/2005/8/layout/cycle8"/>
    <dgm:cxn modelId="{C47E2DB5-A26E-4621-9159-3DA87B99CDED}" type="presParOf" srcId="{11355A80-22CA-4F6D-B49D-D4F979B75E18}" destId="{CCE43022-1D77-477B-86B2-BF327ABD547F}" srcOrd="18" destOrd="0" presId="urn:microsoft.com/office/officeart/2005/8/layout/cycle8"/>
    <dgm:cxn modelId="{368192B2-4541-4E2C-B964-5B4DFB5E637A}" type="presParOf" srcId="{11355A80-22CA-4F6D-B49D-D4F979B75E18}" destId="{9B444E7F-8E7B-4C08-840A-37BE5D7864CC}" srcOrd="19"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4C1C3-10D2-45FC-980B-C311D1ED9CAA}">
      <dsp:nvSpPr>
        <dsp:cNvPr id="0" name=""/>
        <dsp:cNvSpPr/>
      </dsp:nvSpPr>
      <dsp:spPr>
        <a:xfrm>
          <a:off x="229176" y="65174"/>
          <a:ext cx="1060196" cy="1060196"/>
        </a:xfrm>
        <a:prstGeom prst="pie">
          <a:avLst>
            <a:gd name="adj1" fmla="val 16200000"/>
            <a:gd name="adj2" fmla="val 0"/>
          </a:avLst>
        </a:prstGeom>
        <a:solidFill>
          <a:srgbClr val="92D05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s-PE" sz="800" kern="1200"/>
            <a:t>PLAN</a:t>
          </a:r>
        </a:p>
      </dsp:txBody>
      <dsp:txXfrm>
        <a:off x="791964" y="284913"/>
        <a:ext cx="391263" cy="290291"/>
      </dsp:txXfrm>
    </dsp:sp>
    <dsp:sp modelId="{3B328DCA-76E8-491D-BE25-E95AF75CFF19}">
      <dsp:nvSpPr>
        <dsp:cNvPr id="0" name=""/>
        <dsp:cNvSpPr/>
      </dsp:nvSpPr>
      <dsp:spPr>
        <a:xfrm>
          <a:off x="229176" y="100767"/>
          <a:ext cx="1060196" cy="1060196"/>
        </a:xfrm>
        <a:prstGeom prst="pie">
          <a:avLst>
            <a:gd name="adj1" fmla="val 0"/>
            <a:gd name="adj2" fmla="val 5400000"/>
          </a:avLst>
        </a:prstGeom>
        <a:solidFill>
          <a:srgbClr val="00B0F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s-PE" sz="800" kern="1200"/>
            <a:t>DO</a:t>
          </a:r>
        </a:p>
      </dsp:txBody>
      <dsp:txXfrm>
        <a:off x="791964" y="650933"/>
        <a:ext cx="391263" cy="290291"/>
      </dsp:txXfrm>
    </dsp:sp>
    <dsp:sp modelId="{A1A05E38-3A99-477F-A533-0451F18F525A}">
      <dsp:nvSpPr>
        <dsp:cNvPr id="0" name=""/>
        <dsp:cNvSpPr/>
      </dsp:nvSpPr>
      <dsp:spPr>
        <a:xfrm>
          <a:off x="193584" y="100767"/>
          <a:ext cx="1060196" cy="1060196"/>
        </a:xfrm>
        <a:prstGeom prst="pie">
          <a:avLst>
            <a:gd name="adj1" fmla="val 5400000"/>
            <a:gd name="adj2" fmla="val 10800000"/>
          </a:avLst>
        </a:prstGeom>
        <a:solidFill>
          <a:srgbClr val="FF000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s-PE" sz="800" kern="1200"/>
            <a:t>CHECK</a:t>
          </a:r>
        </a:p>
      </dsp:txBody>
      <dsp:txXfrm>
        <a:off x="299730" y="650933"/>
        <a:ext cx="391263" cy="290291"/>
      </dsp:txXfrm>
    </dsp:sp>
    <dsp:sp modelId="{D574FF98-7A97-4CF3-B4C6-9CB7FB3431DB}">
      <dsp:nvSpPr>
        <dsp:cNvPr id="0" name=""/>
        <dsp:cNvSpPr/>
      </dsp:nvSpPr>
      <dsp:spPr>
        <a:xfrm>
          <a:off x="193584" y="65174"/>
          <a:ext cx="1060196" cy="1060196"/>
        </a:xfrm>
        <a:prstGeom prst="pie">
          <a:avLst>
            <a:gd name="adj1" fmla="val 10800000"/>
            <a:gd name="adj2" fmla="val 16200000"/>
          </a:avLst>
        </a:prstGeom>
        <a:solidFill>
          <a:srgbClr val="FFC00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s-PE" sz="800" kern="1200"/>
            <a:t>ACT</a:t>
          </a:r>
        </a:p>
      </dsp:txBody>
      <dsp:txXfrm>
        <a:off x="299730" y="284913"/>
        <a:ext cx="391263" cy="290291"/>
      </dsp:txXfrm>
    </dsp:sp>
    <dsp:sp modelId="{FF5ABE20-15E4-4D19-8A78-78201206F444}">
      <dsp:nvSpPr>
        <dsp:cNvPr id="0" name=""/>
        <dsp:cNvSpPr/>
      </dsp:nvSpPr>
      <dsp:spPr>
        <a:xfrm>
          <a:off x="163545" y="-456"/>
          <a:ext cx="1191459" cy="1191459"/>
        </a:xfrm>
        <a:prstGeom prst="circularArrow">
          <a:avLst>
            <a:gd name="adj1" fmla="val 5085"/>
            <a:gd name="adj2" fmla="val 327528"/>
            <a:gd name="adj3" fmla="val 21272472"/>
            <a:gd name="adj4" fmla="val 16200000"/>
            <a:gd name="adj5" fmla="val 5932"/>
          </a:avLst>
        </a:prstGeom>
        <a:solidFill>
          <a:srgbClr val="92D050"/>
        </a:solidFill>
        <a:ln>
          <a:noFill/>
        </a:ln>
        <a:effectLst/>
        <a:scene3d>
          <a:camera prst="orthographicFront"/>
          <a:lightRig rig="threePt" dir="t"/>
        </a:scene3d>
        <a:sp3d>
          <a:bevelT w="165100" prst="coolSlant"/>
        </a:sp3d>
      </dsp:spPr>
      <dsp:style>
        <a:lnRef idx="0">
          <a:scrgbClr r="0" g="0" b="0"/>
        </a:lnRef>
        <a:fillRef idx="1">
          <a:scrgbClr r="0" g="0" b="0"/>
        </a:fillRef>
        <a:effectRef idx="0">
          <a:scrgbClr r="0" g="0" b="0"/>
        </a:effectRef>
        <a:fontRef idx="minor">
          <a:schemeClr val="lt1"/>
        </a:fontRef>
      </dsp:style>
    </dsp:sp>
    <dsp:sp modelId="{D981E8B1-B3E1-46D5-A64F-A2DB473183FA}">
      <dsp:nvSpPr>
        <dsp:cNvPr id="0" name=""/>
        <dsp:cNvSpPr/>
      </dsp:nvSpPr>
      <dsp:spPr>
        <a:xfrm>
          <a:off x="163545" y="35136"/>
          <a:ext cx="1191459" cy="1191459"/>
        </a:xfrm>
        <a:prstGeom prst="circularArrow">
          <a:avLst>
            <a:gd name="adj1" fmla="val 5085"/>
            <a:gd name="adj2" fmla="val 327528"/>
            <a:gd name="adj3" fmla="val 5072472"/>
            <a:gd name="adj4" fmla="val 0"/>
            <a:gd name="adj5" fmla="val 5932"/>
          </a:avLst>
        </a:prstGeom>
        <a:solidFill>
          <a:srgbClr val="00B0F0"/>
        </a:solidFill>
        <a:ln>
          <a:noFill/>
        </a:ln>
        <a:effectLst/>
        <a:scene3d>
          <a:camera prst="orthographicFront"/>
          <a:lightRig rig="threePt" dir="t"/>
        </a:scene3d>
        <a:sp3d>
          <a:bevelT w="165100" prst="coolSlant"/>
        </a:sp3d>
      </dsp:spPr>
      <dsp:style>
        <a:lnRef idx="0">
          <a:scrgbClr r="0" g="0" b="0"/>
        </a:lnRef>
        <a:fillRef idx="1">
          <a:scrgbClr r="0" g="0" b="0"/>
        </a:fillRef>
        <a:effectRef idx="0">
          <a:scrgbClr r="0" g="0" b="0"/>
        </a:effectRef>
        <a:fontRef idx="minor">
          <a:schemeClr val="lt1"/>
        </a:fontRef>
      </dsp:style>
    </dsp:sp>
    <dsp:sp modelId="{CCE43022-1D77-477B-86B2-BF327ABD547F}">
      <dsp:nvSpPr>
        <dsp:cNvPr id="0" name=""/>
        <dsp:cNvSpPr/>
      </dsp:nvSpPr>
      <dsp:spPr>
        <a:xfrm>
          <a:off x="127953" y="35136"/>
          <a:ext cx="1191459" cy="1191459"/>
        </a:xfrm>
        <a:prstGeom prst="circularArrow">
          <a:avLst>
            <a:gd name="adj1" fmla="val 5085"/>
            <a:gd name="adj2" fmla="val 327528"/>
            <a:gd name="adj3" fmla="val 10472472"/>
            <a:gd name="adj4" fmla="val 5400000"/>
            <a:gd name="adj5" fmla="val 5932"/>
          </a:avLst>
        </a:prstGeom>
        <a:solidFill>
          <a:srgbClr val="FF0000"/>
        </a:solidFill>
        <a:ln>
          <a:noFill/>
        </a:ln>
        <a:effectLst/>
        <a:scene3d>
          <a:camera prst="orthographicFront"/>
          <a:lightRig rig="threePt" dir="t"/>
        </a:scene3d>
        <a:sp3d>
          <a:bevelT w="165100" prst="coolSlant"/>
        </a:sp3d>
      </dsp:spPr>
      <dsp:style>
        <a:lnRef idx="0">
          <a:scrgbClr r="0" g="0" b="0"/>
        </a:lnRef>
        <a:fillRef idx="1">
          <a:scrgbClr r="0" g="0" b="0"/>
        </a:fillRef>
        <a:effectRef idx="0">
          <a:scrgbClr r="0" g="0" b="0"/>
        </a:effectRef>
        <a:fontRef idx="minor">
          <a:schemeClr val="lt1"/>
        </a:fontRef>
      </dsp:style>
    </dsp:sp>
    <dsp:sp modelId="{9B444E7F-8E7B-4C08-840A-37BE5D7864CC}">
      <dsp:nvSpPr>
        <dsp:cNvPr id="0" name=""/>
        <dsp:cNvSpPr/>
      </dsp:nvSpPr>
      <dsp:spPr>
        <a:xfrm>
          <a:off x="127953" y="-456"/>
          <a:ext cx="1191459" cy="1191459"/>
        </a:xfrm>
        <a:prstGeom prst="circularArrow">
          <a:avLst>
            <a:gd name="adj1" fmla="val 5085"/>
            <a:gd name="adj2" fmla="val 327528"/>
            <a:gd name="adj3" fmla="val 15872472"/>
            <a:gd name="adj4" fmla="val 10800000"/>
            <a:gd name="adj5" fmla="val 5932"/>
          </a:avLst>
        </a:prstGeom>
        <a:solidFill>
          <a:srgbClr val="FFC000"/>
        </a:solidFill>
        <a:ln>
          <a:noFill/>
        </a:ln>
        <a:effectLst/>
        <a:scene3d>
          <a:camera prst="orthographicFront"/>
          <a:lightRig rig="threePt" dir="t"/>
        </a:scene3d>
        <a:sp3d>
          <a:bevelT w="165100" prst="coolSlant"/>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EB33C60-7D3B-5E45-A5C9-84F6E56A47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E1C32B3-B53B-FE4D-AE76-9099649B73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330B7C-9F1D-F54A-8986-96893E23D80D}" type="datetimeFigureOut">
              <a:rPr lang="en-US" smtClean="0"/>
              <a:t>3/27/2023</a:t>
            </a:fld>
            <a:endParaRPr lang="en-US"/>
          </a:p>
        </p:txBody>
      </p:sp>
      <p:sp>
        <p:nvSpPr>
          <p:cNvPr id="4" name="Footer Placeholder 3">
            <a:extLst>
              <a:ext uri="{FF2B5EF4-FFF2-40B4-BE49-F238E27FC236}">
                <a16:creationId xmlns:a16="http://schemas.microsoft.com/office/drawing/2014/main" id="{C6C8AAD7-626A-CC40-B004-F208C3E4BD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FEFEB5-0401-3A40-BE38-3FB3011194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D4BF47-7C99-5D48-983A-E9E48B2F5762}" type="slidenum">
              <a:rPr lang="en-US" smtClean="0"/>
              <a:t>‹#›</a:t>
            </a:fld>
            <a:endParaRPr lang="en-US"/>
          </a:p>
        </p:txBody>
      </p:sp>
    </p:spTree>
    <p:extLst>
      <p:ext uri="{BB962C8B-B14F-4D97-AF65-F5344CB8AC3E}">
        <p14:creationId xmlns:p14="http://schemas.microsoft.com/office/powerpoint/2010/main" val="1704248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21D0E-C8AB-8745-9889-04537599CD5F}"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8570E-2BAD-E842-BF0A-D627E4B490E0}" type="slidenum">
              <a:rPr lang="en-US" smtClean="0"/>
              <a:t>‹#›</a:t>
            </a:fld>
            <a:endParaRPr lang="en-US"/>
          </a:p>
        </p:txBody>
      </p:sp>
    </p:spTree>
    <p:extLst>
      <p:ext uri="{BB962C8B-B14F-4D97-AF65-F5344CB8AC3E}">
        <p14:creationId xmlns:p14="http://schemas.microsoft.com/office/powerpoint/2010/main" val="4051985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Heavier content slide.</a:t>
            </a:r>
          </a:p>
        </p:txBody>
      </p:sp>
      <p:sp>
        <p:nvSpPr>
          <p:cNvPr id="4" name="Slide Number Placeholder 3"/>
          <p:cNvSpPr>
            <a:spLocks noGrp="1"/>
          </p:cNvSpPr>
          <p:nvPr>
            <p:ph type="sldNum" sz="quarter" idx="5"/>
          </p:nvPr>
        </p:nvSpPr>
        <p:spPr/>
        <p:txBody>
          <a:bodyPr/>
          <a:lstStyle/>
          <a:p>
            <a:fld id="{F588570E-2BAD-E842-BF0A-D627E4B490E0}" type="slidenum">
              <a:rPr lang="en-US" smtClean="0"/>
              <a:t>2</a:t>
            </a:fld>
            <a:endParaRPr lang="en-US"/>
          </a:p>
        </p:txBody>
      </p:sp>
    </p:spTree>
    <p:extLst>
      <p:ext uri="{BB962C8B-B14F-4D97-AF65-F5344CB8AC3E}">
        <p14:creationId xmlns:p14="http://schemas.microsoft.com/office/powerpoint/2010/main" val="4077037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Heavier content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88570E-2BAD-E842-BF0A-D627E4B490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284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Heavier content slide.</a:t>
            </a:r>
          </a:p>
        </p:txBody>
      </p:sp>
      <p:sp>
        <p:nvSpPr>
          <p:cNvPr id="4" name="Slide Number Placeholder 3"/>
          <p:cNvSpPr>
            <a:spLocks noGrp="1"/>
          </p:cNvSpPr>
          <p:nvPr>
            <p:ph type="sldNum" sz="quarter" idx="5"/>
          </p:nvPr>
        </p:nvSpPr>
        <p:spPr/>
        <p:txBody>
          <a:bodyPr/>
          <a:lstStyle/>
          <a:p>
            <a:fld id="{F588570E-2BAD-E842-BF0A-D627E4B490E0}" type="slidenum">
              <a:rPr lang="en-US" smtClean="0"/>
              <a:t>4</a:t>
            </a:fld>
            <a:endParaRPr lang="en-US"/>
          </a:p>
        </p:txBody>
      </p:sp>
    </p:spTree>
    <p:extLst>
      <p:ext uri="{BB962C8B-B14F-4D97-AF65-F5344CB8AC3E}">
        <p14:creationId xmlns:p14="http://schemas.microsoft.com/office/powerpoint/2010/main" val="6049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Heavier content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88570E-2BAD-E842-BF0A-D627E4B490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09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Heavier content slide.</a:t>
            </a:r>
          </a:p>
        </p:txBody>
      </p:sp>
      <p:sp>
        <p:nvSpPr>
          <p:cNvPr id="4" name="Slide Number Placeholder 3"/>
          <p:cNvSpPr>
            <a:spLocks noGrp="1"/>
          </p:cNvSpPr>
          <p:nvPr>
            <p:ph type="sldNum" sz="quarter" idx="5"/>
          </p:nvPr>
        </p:nvSpPr>
        <p:spPr/>
        <p:txBody>
          <a:bodyPr/>
          <a:lstStyle/>
          <a:p>
            <a:fld id="{F588570E-2BAD-E842-BF0A-D627E4B490E0}" type="slidenum">
              <a:rPr lang="en-US" smtClean="0"/>
              <a:t>6</a:t>
            </a:fld>
            <a:endParaRPr lang="en-US"/>
          </a:p>
        </p:txBody>
      </p:sp>
    </p:spTree>
    <p:extLst>
      <p:ext uri="{BB962C8B-B14F-4D97-AF65-F5344CB8AC3E}">
        <p14:creationId xmlns:p14="http://schemas.microsoft.com/office/powerpoint/2010/main" val="342597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Section slide.</a:t>
            </a:r>
          </a:p>
        </p:txBody>
      </p:sp>
      <p:sp>
        <p:nvSpPr>
          <p:cNvPr id="4" name="Slide Number Placeholder 3"/>
          <p:cNvSpPr>
            <a:spLocks noGrp="1"/>
          </p:cNvSpPr>
          <p:nvPr>
            <p:ph type="sldNum" sz="quarter" idx="10"/>
          </p:nvPr>
        </p:nvSpPr>
        <p:spPr/>
        <p:txBody>
          <a:bodyPr/>
          <a:lstStyle/>
          <a:p>
            <a:fld id="{F588570E-2BAD-E842-BF0A-D627E4B490E0}" type="slidenum">
              <a:rPr lang="en-US" smtClean="0"/>
              <a:t>11</a:t>
            </a:fld>
            <a:endParaRPr lang="en-US"/>
          </a:p>
        </p:txBody>
      </p:sp>
    </p:spTree>
    <p:extLst>
      <p:ext uri="{BB962C8B-B14F-4D97-AF65-F5344CB8AC3E}">
        <p14:creationId xmlns:p14="http://schemas.microsoft.com/office/powerpoint/2010/main" val="478411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Heavier content slide.</a:t>
            </a:r>
          </a:p>
        </p:txBody>
      </p:sp>
      <p:sp>
        <p:nvSpPr>
          <p:cNvPr id="4" name="Slide Number Placeholder 3"/>
          <p:cNvSpPr>
            <a:spLocks noGrp="1"/>
          </p:cNvSpPr>
          <p:nvPr>
            <p:ph type="sldNum" sz="quarter" idx="5"/>
          </p:nvPr>
        </p:nvSpPr>
        <p:spPr/>
        <p:txBody>
          <a:bodyPr/>
          <a:lstStyle/>
          <a:p>
            <a:fld id="{F588570E-2BAD-E842-BF0A-D627E4B490E0}" type="slidenum">
              <a:rPr lang="en-US" smtClean="0"/>
              <a:t>49</a:t>
            </a:fld>
            <a:endParaRPr lang="en-US"/>
          </a:p>
        </p:txBody>
      </p:sp>
    </p:spTree>
    <p:extLst>
      <p:ext uri="{BB962C8B-B14F-4D97-AF65-F5344CB8AC3E}">
        <p14:creationId xmlns:p14="http://schemas.microsoft.com/office/powerpoint/2010/main" val="742261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Heavier content slide.</a:t>
            </a:r>
          </a:p>
        </p:txBody>
      </p:sp>
      <p:sp>
        <p:nvSpPr>
          <p:cNvPr id="4" name="Slide Number Placeholder 3"/>
          <p:cNvSpPr>
            <a:spLocks noGrp="1"/>
          </p:cNvSpPr>
          <p:nvPr>
            <p:ph type="sldNum" sz="quarter" idx="5"/>
          </p:nvPr>
        </p:nvSpPr>
        <p:spPr/>
        <p:txBody>
          <a:bodyPr/>
          <a:lstStyle/>
          <a:p>
            <a:fld id="{F588570E-2BAD-E842-BF0A-D627E4B490E0}" type="slidenum">
              <a:rPr lang="en-US" smtClean="0"/>
              <a:t>50</a:t>
            </a:fld>
            <a:endParaRPr lang="en-US"/>
          </a:p>
        </p:txBody>
      </p:sp>
    </p:spTree>
    <p:extLst>
      <p:ext uri="{BB962C8B-B14F-4D97-AF65-F5344CB8AC3E}">
        <p14:creationId xmlns:p14="http://schemas.microsoft.com/office/powerpoint/2010/main" val="1097689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4.xml"/><Relationship Id="rId7" Type="http://schemas.openxmlformats.org/officeDocument/2006/relationships/image" Target="../media/image10.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12.emf"/><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12.emf"/><Relationship Id="rId5" Type="http://schemas.openxmlformats.org/officeDocument/2006/relationships/oleObject" Target="../embeddings/oleObject6.bin"/><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12.emf"/><Relationship Id="rId5" Type="http://schemas.openxmlformats.org/officeDocument/2006/relationships/oleObject" Target="../embeddings/oleObject7.bin"/><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5.xml"/><Relationship Id="rId7" Type="http://schemas.openxmlformats.org/officeDocument/2006/relationships/image" Target="../media/image12.emf"/><Relationship Id="rId2" Type="http://schemas.openxmlformats.org/officeDocument/2006/relationships/vmlDrawing" Target="../drawings/vmlDrawing8.vml"/><Relationship Id="rId1" Type="http://schemas.openxmlformats.org/officeDocument/2006/relationships/themeOverride" Target="../theme/themeOverride1.xml"/><Relationship Id="rId6" Type="http://schemas.openxmlformats.org/officeDocument/2006/relationships/oleObject" Target="../embeddings/oleObject8.bin"/><Relationship Id="rId5" Type="http://schemas.openxmlformats.org/officeDocument/2006/relationships/slideMaster" Target="../slideMasters/slideMaster2.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r section_full">
    <p:bg>
      <p:bgRef idx="1001">
        <a:schemeClr val="bg1"/>
      </p:bgRef>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78F9A95-90DD-479A-BA01-79B7388A707C}"/>
              </a:ext>
            </a:extLst>
          </p:cNvPr>
          <p:cNvSpPr txBox="1"/>
          <p:nvPr userDrawn="1"/>
        </p:nvSpPr>
        <p:spPr>
          <a:xfrm>
            <a:off x="-1" y="-641866"/>
            <a:ext cx="12515273" cy="600164"/>
          </a:xfrm>
          <a:prstGeom prst="rect">
            <a:avLst/>
          </a:prstGeom>
          <a:noFill/>
        </p:spPr>
        <p:txBody>
          <a:bodyPr wrap="square" rtlCol="0">
            <a:spAutoFit/>
          </a:bodyPr>
          <a:lstStyle/>
          <a:p>
            <a:r>
              <a:rPr lang="en-US" sz="1100">
                <a:solidFill>
                  <a:schemeClr val="bg2"/>
                </a:solidFill>
                <a:highlight>
                  <a:srgbClr val="FFFF00"/>
                </a:highlight>
              </a:rPr>
              <a:t>Cover – full image (with white logo)</a:t>
            </a:r>
          </a:p>
          <a:p>
            <a:r>
              <a:rPr lang="en-US" sz="1100">
                <a:solidFill>
                  <a:schemeClr val="bg2"/>
                </a:solidFill>
              </a:rPr>
              <a:t>To change the image: Go to </a:t>
            </a:r>
            <a:r>
              <a:rPr lang="en-US" sz="1100" b="1">
                <a:solidFill>
                  <a:schemeClr val="bg2"/>
                </a:solidFill>
              </a:rPr>
              <a:t>View &gt; Master &gt; Slide Master</a:t>
            </a:r>
            <a:r>
              <a:rPr lang="en-US" sz="1100">
                <a:solidFill>
                  <a:schemeClr val="bg2"/>
                </a:solidFill>
              </a:rPr>
              <a:t>. Replace the image by either replacing or inserting a new one and sending it to back.</a:t>
            </a:r>
          </a:p>
          <a:p>
            <a:r>
              <a:rPr lang="en-US" sz="1100">
                <a:solidFill>
                  <a:schemeClr val="bg2"/>
                </a:solidFill>
              </a:rPr>
              <a:t>To change the location or transparency of the circle: Go to </a:t>
            </a:r>
            <a:r>
              <a:rPr lang="en-US" sz="1100" b="1">
                <a:solidFill>
                  <a:schemeClr val="bg2"/>
                </a:solidFill>
              </a:rPr>
              <a:t>View &gt; Master &gt; Slide Master</a:t>
            </a:r>
            <a:r>
              <a:rPr lang="en-US" sz="1100">
                <a:solidFill>
                  <a:schemeClr val="bg2"/>
                </a:solidFill>
              </a:rPr>
              <a:t>. Change the location or change the transparency of the circle from the </a:t>
            </a:r>
            <a:r>
              <a:rPr lang="en-US" sz="1100" b="1">
                <a:solidFill>
                  <a:schemeClr val="bg2"/>
                </a:solidFill>
              </a:rPr>
              <a:t>Format Shape</a:t>
            </a:r>
            <a:r>
              <a:rPr lang="en-US" sz="1100">
                <a:solidFill>
                  <a:schemeClr val="bg2"/>
                </a:solidFill>
              </a:rPr>
              <a:t> panel.</a:t>
            </a:r>
          </a:p>
        </p:txBody>
      </p:sp>
      <p:sp>
        <p:nvSpPr>
          <p:cNvPr id="30" name="Text Placeholder 12">
            <a:extLst>
              <a:ext uri="{FF2B5EF4-FFF2-40B4-BE49-F238E27FC236}">
                <a16:creationId xmlns:a16="http://schemas.microsoft.com/office/drawing/2014/main" id="{445C7B6C-B6AB-AB42-933C-954D72C5CAE1}"/>
              </a:ext>
            </a:extLst>
          </p:cNvPr>
          <p:cNvSpPr>
            <a:spLocks noGrp="1"/>
          </p:cNvSpPr>
          <p:nvPr>
            <p:ph type="body" sz="quarter" idx="12" hasCustomPrompt="1"/>
          </p:nvPr>
        </p:nvSpPr>
        <p:spPr>
          <a:xfrm>
            <a:off x="479425" y="1983600"/>
            <a:ext cx="11233150" cy="1107996"/>
          </a:xfrm>
          <a:prstGeom prst="rect">
            <a:avLst/>
          </a:prstGeom>
        </p:spPr>
        <p:txBody>
          <a:bodyPr wrap="square" anchor="t">
            <a:spAutoFit/>
          </a:bodyPr>
          <a:lstStyle>
            <a:lvl1pPr marL="0" indent="0">
              <a:spcBef>
                <a:spcPts val="600"/>
              </a:spcBef>
              <a:buNone/>
              <a:defRPr sz="7200">
                <a:solidFill>
                  <a:schemeClr val="bg1"/>
                </a:solidFill>
              </a:defRPr>
            </a:lvl1pPr>
            <a:lvl2pPr>
              <a:defRPr sz="2800"/>
            </a:lvl2pPr>
            <a:lvl3pPr>
              <a:defRPr sz="2400"/>
            </a:lvl3pPr>
            <a:lvl4pPr>
              <a:defRPr sz="2000"/>
            </a:lvl4pPr>
            <a:lvl5pPr>
              <a:defRPr sz="2000"/>
            </a:lvl5pPr>
          </a:lstStyle>
          <a:p>
            <a:pPr lvl="0"/>
            <a:r>
              <a:rPr lang="en-US"/>
              <a:t>Presentation title</a:t>
            </a:r>
          </a:p>
        </p:txBody>
      </p:sp>
      <p:sp>
        <p:nvSpPr>
          <p:cNvPr id="31" name="Text Placeholder 12">
            <a:extLst>
              <a:ext uri="{FF2B5EF4-FFF2-40B4-BE49-F238E27FC236}">
                <a16:creationId xmlns:a16="http://schemas.microsoft.com/office/drawing/2014/main" id="{A702436E-3074-B049-92A9-A1136BD15F1F}"/>
              </a:ext>
            </a:extLst>
          </p:cNvPr>
          <p:cNvSpPr>
            <a:spLocks noGrp="1"/>
          </p:cNvSpPr>
          <p:nvPr>
            <p:ph type="body" sz="quarter" idx="13" hasCustomPrompt="1"/>
          </p:nvPr>
        </p:nvSpPr>
        <p:spPr>
          <a:xfrm>
            <a:off x="479425" y="3121200"/>
            <a:ext cx="11233150" cy="369332"/>
          </a:xfrm>
          <a:prstGeom prst="rect">
            <a:avLst/>
          </a:prstGeom>
        </p:spPr>
        <p:txBody>
          <a:bodyPr wrap="square" anchor="t">
            <a:spAutoFit/>
          </a:bodyPr>
          <a:lstStyle>
            <a:lvl1pPr marL="0" indent="0">
              <a:spcBef>
                <a:spcPts val="600"/>
              </a:spcBef>
              <a:buNone/>
              <a:defRPr sz="2400" b="0">
                <a:solidFill>
                  <a:schemeClr val="bg1"/>
                </a:solidFill>
              </a:defRPr>
            </a:lvl1pPr>
            <a:lvl2pPr>
              <a:defRPr sz="2800"/>
            </a:lvl2pPr>
            <a:lvl3pPr>
              <a:defRPr sz="2400"/>
            </a:lvl3pPr>
            <a:lvl4pPr>
              <a:defRPr sz="2000"/>
            </a:lvl4pPr>
            <a:lvl5pPr>
              <a:defRPr sz="2000"/>
            </a:lvl5pPr>
          </a:lstStyle>
          <a:p>
            <a:pPr lvl="0"/>
            <a:r>
              <a:rPr lang="en-US" err="1"/>
              <a:t>Subheadline</a:t>
            </a:r>
            <a:endParaRPr lang="en-US"/>
          </a:p>
        </p:txBody>
      </p:sp>
      <p:sp>
        <p:nvSpPr>
          <p:cNvPr id="32" name="Text Placeholder 12">
            <a:extLst>
              <a:ext uri="{FF2B5EF4-FFF2-40B4-BE49-F238E27FC236}">
                <a16:creationId xmlns:a16="http://schemas.microsoft.com/office/drawing/2014/main" id="{28B7EB61-0E12-664B-90C7-A34C6FF3C619}"/>
              </a:ext>
            </a:extLst>
          </p:cNvPr>
          <p:cNvSpPr>
            <a:spLocks noGrp="1"/>
          </p:cNvSpPr>
          <p:nvPr>
            <p:ph type="body" sz="quarter" idx="15" hasCustomPrompt="1"/>
          </p:nvPr>
        </p:nvSpPr>
        <p:spPr>
          <a:xfrm>
            <a:off x="479425" y="3712826"/>
            <a:ext cx="4719808" cy="215444"/>
          </a:xfrm>
          <a:prstGeom prst="rect">
            <a:avLst/>
          </a:prstGeom>
        </p:spPr>
        <p:txBody>
          <a:bodyPr wrap="square" anchor="b">
            <a:sp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a:defRPr sz="2800"/>
            </a:lvl2pPr>
            <a:lvl3pPr>
              <a:defRPr sz="2400"/>
            </a:lvl3pPr>
            <a:lvl4pPr>
              <a:defRPr sz="2000"/>
            </a:lvl4pPr>
            <a:lvl5pPr>
              <a:defRPr sz="2000"/>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Internal Webinar  |  Presenter name  |  Date</a:t>
            </a:r>
          </a:p>
        </p:txBody>
      </p:sp>
      <p:pic>
        <p:nvPicPr>
          <p:cNvPr id="27" name="Picture 26">
            <a:extLst>
              <a:ext uri="{FF2B5EF4-FFF2-40B4-BE49-F238E27FC236}">
                <a16:creationId xmlns:a16="http://schemas.microsoft.com/office/drawing/2014/main" id="{14304194-D10D-4D48-AF37-415D307754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800" y="489600"/>
            <a:ext cx="1859280" cy="765048"/>
          </a:xfrm>
          <a:prstGeom prst="rect">
            <a:avLst/>
          </a:prstGeom>
        </p:spPr>
      </p:pic>
      <p:pic>
        <p:nvPicPr>
          <p:cNvPr id="26" name="Picture 25" descr="A picture containing qr code&#10;&#10;Description automatically generated">
            <a:extLst>
              <a:ext uri="{FF2B5EF4-FFF2-40B4-BE49-F238E27FC236}">
                <a16:creationId xmlns:a16="http://schemas.microsoft.com/office/drawing/2014/main" id="{EEB0DBF8-2BC1-104E-9272-56D5288271D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0800" y="6122659"/>
            <a:ext cx="760619" cy="439230"/>
          </a:xfrm>
          <a:prstGeom prst="rect">
            <a:avLst/>
          </a:prstGeom>
        </p:spPr>
      </p:pic>
      <p:pic>
        <p:nvPicPr>
          <p:cNvPr id="40" name="Picture 39">
            <a:extLst>
              <a:ext uri="{FF2B5EF4-FFF2-40B4-BE49-F238E27FC236}">
                <a16:creationId xmlns:a16="http://schemas.microsoft.com/office/drawing/2014/main" id="{33AEBCE1-555F-9A44-A802-8383B850B771}"/>
              </a:ext>
            </a:extLst>
          </p:cNvPr>
          <p:cNvPicPr>
            <a:picLocks noChangeAspect="1"/>
          </p:cNvPicPr>
          <p:nvPr userDrawn="1"/>
        </p:nvPicPr>
        <p:blipFill>
          <a:blip r:embed="rId4"/>
          <a:srcRect/>
          <a:stretch>
            <a:fillRect/>
          </a:stretch>
        </p:blipFill>
        <p:spPr>
          <a:xfrm>
            <a:off x="10892511" y="6181725"/>
            <a:ext cx="932400" cy="439230"/>
          </a:xfrm>
          <a:custGeom>
            <a:avLst/>
            <a:gdLst>
              <a:gd name="connsiteX0" fmla="*/ 0 w 932400"/>
              <a:gd name="connsiteY0" fmla="*/ 0 h 439230"/>
              <a:gd name="connsiteX1" fmla="*/ 932400 w 932400"/>
              <a:gd name="connsiteY1" fmla="*/ 0 h 439230"/>
              <a:gd name="connsiteX2" fmla="*/ 932400 w 932400"/>
              <a:gd name="connsiteY2" fmla="*/ 439230 h 439230"/>
              <a:gd name="connsiteX3" fmla="*/ 0 w 932400"/>
              <a:gd name="connsiteY3" fmla="*/ 439230 h 439230"/>
              <a:gd name="connsiteX4" fmla="*/ 0 w 932400"/>
              <a:gd name="connsiteY4" fmla="*/ 0 h 43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400" h="439230">
                <a:moveTo>
                  <a:pt x="0" y="0"/>
                </a:moveTo>
                <a:lnTo>
                  <a:pt x="932400" y="0"/>
                </a:lnTo>
                <a:lnTo>
                  <a:pt x="932400" y="439230"/>
                </a:lnTo>
                <a:lnTo>
                  <a:pt x="0" y="439230"/>
                </a:lnTo>
                <a:lnTo>
                  <a:pt x="0" y="0"/>
                </a:lnTo>
                <a:close/>
              </a:path>
            </a:pathLst>
          </a:custGeom>
        </p:spPr>
      </p:pic>
    </p:spTree>
    <p:extLst>
      <p:ext uri="{BB962C8B-B14F-4D97-AF65-F5344CB8AC3E}">
        <p14:creationId xmlns:p14="http://schemas.microsoft.com/office/powerpoint/2010/main" val="160099954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boxes horizontal + image">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FD454106-4B7B-7040-8B23-24BB58A6A3DB}"/>
              </a:ext>
            </a:extLst>
          </p:cNvPr>
          <p:cNvSpPr>
            <a:spLocks noChangeAspect="1"/>
          </p:cNvSpPr>
          <p:nvPr userDrawn="1"/>
        </p:nvSpPr>
        <p:spPr>
          <a:xfrm>
            <a:off x="0" y="0"/>
            <a:ext cx="4518737" cy="6858000"/>
          </a:xfrm>
          <a:custGeom>
            <a:avLst/>
            <a:gdLst>
              <a:gd name="connsiteX0" fmla="*/ 0 w 4518737"/>
              <a:gd name="connsiteY0" fmla="*/ 0 h 6858000"/>
              <a:gd name="connsiteX1" fmla="*/ 3491571 w 4518737"/>
              <a:gd name="connsiteY1" fmla="*/ 0 h 6858000"/>
              <a:gd name="connsiteX2" fmla="*/ 3635250 w 4518737"/>
              <a:gd name="connsiteY2" fmla="*/ 224097 h 6858000"/>
              <a:gd name="connsiteX3" fmla="*/ 4518737 w 4518737"/>
              <a:gd name="connsiteY3" fmla="*/ 3388206 h 6858000"/>
              <a:gd name="connsiteX4" fmla="*/ 3476517 w 4518737"/>
              <a:gd name="connsiteY4" fmla="*/ 6799893 h 6858000"/>
              <a:gd name="connsiteX5" fmla="*/ 3435192 w 4518737"/>
              <a:gd name="connsiteY5" fmla="*/ 6858000 h 6858000"/>
              <a:gd name="connsiteX6" fmla="*/ 0 w 451873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8737" h="6858000">
                <a:moveTo>
                  <a:pt x="0" y="0"/>
                </a:moveTo>
                <a:lnTo>
                  <a:pt x="3491571" y="0"/>
                </a:lnTo>
                <a:lnTo>
                  <a:pt x="3635250" y="224097"/>
                </a:lnTo>
                <a:cubicBezTo>
                  <a:pt x="4195889" y="1146701"/>
                  <a:pt x="4518737" y="2229754"/>
                  <a:pt x="4518737" y="3388206"/>
                </a:cubicBezTo>
                <a:cubicBezTo>
                  <a:pt x="4518737" y="4651972"/>
                  <a:pt x="4134521" y="5826007"/>
                  <a:pt x="3476517" y="6799893"/>
                </a:cubicBezTo>
                <a:lnTo>
                  <a:pt x="3435192" y="6858000"/>
                </a:lnTo>
                <a:lnTo>
                  <a:pt x="0" y="6858000"/>
                </a:lnTo>
                <a:close/>
              </a:path>
            </a:pathLst>
          </a:custGeom>
          <a:solidFill>
            <a:srgbClr val="3C4F5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599563-B028-E146-B72A-90EB7C0B1C4F}"/>
              </a:ext>
            </a:extLst>
          </p:cNvPr>
          <p:cNvSpPr>
            <a:spLocks noGrp="1"/>
          </p:cNvSpPr>
          <p:nvPr>
            <p:ph type="title"/>
          </p:nvPr>
        </p:nvSpPr>
        <p:spPr>
          <a:xfrm>
            <a:off x="479426" y="614363"/>
            <a:ext cx="10426256" cy="443198"/>
          </a:xfrm>
        </p:spPr>
        <p:txBody>
          <a:bodyPr/>
          <a:lstStyle>
            <a:lvl1pPr>
              <a:defRPr>
                <a:solidFill>
                  <a:srgbClr val="3C515B"/>
                </a:solidFill>
              </a:defRPr>
            </a:lvl1pPr>
          </a:lstStyle>
          <a:p>
            <a:r>
              <a:rPr lang="en-US"/>
              <a:t>Click to edit Master title style</a:t>
            </a:r>
          </a:p>
        </p:txBody>
      </p:sp>
      <p:sp>
        <p:nvSpPr>
          <p:cNvPr id="21" name="TextBox 20">
            <a:extLst>
              <a:ext uri="{FF2B5EF4-FFF2-40B4-BE49-F238E27FC236}">
                <a16:creationId xmlns:a16="http://schemas.microsoft.com/office/drawing/2014/main" id="{FAB741D6-4C29-C040-B0DF-9070E17628D7}"/>
              </a:ext>
            </a:extLst>
          </p:cNvPr>
          <p:cNvSpPr txBox="1"/>
          <p:nvPr userDrawn="1"/>
        </p:nvSpPr>
        <p:spPr>
          <a:xfrm>
            <a:off x="55246" y="6535594"/>
            <a:ext cx="345141" cy="215444"/>
          </a:xfrm>
          <a:prstGeom prst="rect">
            <a:avLst/>
          </a:prstGeom>
          <a:noFill/>
        </p:spPr>
        <p:txBody>
          <a:bodyPr wrap="square" rtlCol="0">
            <a:spAutoFit/>
          </a:bodyPr>
          <a:lstStyle/>
          <a:p>
            <a:pPr algn="ctr"/>
            <a:fld id="{1AB3584D-300F-534C-879B-BAEFFFE7E9B6}" type="slidenum">
              <a:rPr lang="en-US" sz="800" smtClean="0">
                <a:solidFill>
                  <a:srgbClr val="FF6600"/>
                </a:solidFill>
              </a:rPr>
              <a:pPr algn="ctr"/>
              <a:t>‹#›</a:t>
            </a:fld>
            <a:endParaRPr lang="en-US">
              <a:solidFill>
                <a:srgbClr val="FF6600"/>
              </a:solidFill>
            </a:endParaRPr>
          </a:p>
        </p:txBody>
      </p:sp>
      <p:sp>
        <p:nvSpPr>
          <p:cNvPr id="22" name="Oval 21">
            <a:extLst>
              <a:ext uri="{FF2B5EF4-FFF2-40B4-BE49-F238E27FC236}">
                <a16:creationId xmlns:a16="http://schemas.microsoft.com/office/drawing/2014/main" id="{47E8B54C-7F2F-6540-ABF4-105BD991385D}"/>
              </a:ext>
            </a:extLst>
          </p:cNvPr>
          <p:cNvSpPr/>
          <p:nvPr userDrawn="1"/>
        </p:nvSpPr>
        <p:spPr>
          <a:xfrm>
            <a:off x="103451" y="6522109"/>
            <a:ext cx="249530" cy="249530"/>
          </a:xfrm>
          <a:prstGeom prst="ellipse">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5F200D6-7073-FA47-91A7-610093992052}"/>
              </a:ext>
            </a:extLst>
          </p:cNvPr>
          <p:cNvCxnSpPr>
            <a:cxnSpLocks/>
          </p:cNvCxnSpPr>
          <p:nvPr userDrawn="1"/>
        </p:nvCxnSpPr>
        <p:spPr>
          <a:xfrm>
            <a:off x="479425" y="512763"/>
            <a:ext cx="50006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5A34AADF-DDFE-214F-AC60-C3C7855A46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05682" y="6189785"/>
            <a:ext cx="936895" cy="441347"/>
          </a:xfrm>
          <a:prstGeom prst="rect">
            <a:avLst/>
          </a:prstGeom>
        </p:spPr>
      </p:pic>
      <p:pic>
        <p:nvPicPr>
          <p:cNvPr id="26" name="Picture 25" descr="Logo&#10;&#10;Description automatically generated">
            <a:extLst>
              <a:ext uri="{FF2B5EF4-FFF2-40B4-BE49-F238E27FC236}">
                <a16:creationId xmlns:a16="http://schemas.microsoft.com/office/drawing/2014/main" id="{4A579B92-1270-6648-AD91-BA0515861FE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81142" y="489600"/>
            <a:ext cx="584712" cy="584712"/>
          </a:xfrm>
          <a:prstGeom prst="rect">
            <a:avLst/>
          </a:prstGeom>
        </p:spPr>
      </p:pic>
      <p:sp>
        <p:nvSpPr>
          <p:cNvPr id="24" name="Content Placeholder 6">
            <a:extLst>
              <a:ext uri="{FF2B5EF4-FFF2-40B4-BE49-F238E27FC236}">
                <a16:creationId xmlns:a16="http://schemas.microsoft.com/office/drawing/2014/main" id="{B20BF7F1-37A7-1A44-8A2E-4AF95C5705C3}"/>
              </a:ext>
            </a:extLst>
          </p:cNvPr>
          <p:cNvSpPr>
            <a:spLocks noGrp="1"/>
          </p:cNvSpPr>
          <p:nvPr>
            <p:ph sz="quarter" idx="13"/>
          </p:nvPr>
        </p:nvSpPr>
        <p:spPr>
          <a:xfrm>
            <a:off x="479425" y="1315489"/>
            <a:ext cx="10426257" cy="4875213"/>
          </a:xfrm>
        </p:spPr>
        <p:txBody>
          <a:bodyPr>
            <a:noAutofit/>
          </a:bodyPr>
          <a:lstStyle>
            <a:lvl1pPr>
              <a:defRPr>
                <a:solidFill>
                  <a:srgbClr val="3C515B"/>
                </a:solidFill>
              </a:defRPr>
            </a:lvl1pPr>
            <a:lvl2pPr>
              <a:buClr>
                <a:srgbClr val="3C515B"/>
              </a:buClr>
              <a:defRPr>
                <a:solidFill>
                  <a:srgbClr val="3C515B"/>
                </a:solidFill>
              </a:defRPr>
            </a:lvl2pPr>
            <a:lvl3pPr>
              <a:buClr>
                <a:srgbClr val="3C515B"/>
              </a:buClr>
              <a:defRPr>
                <a:solidFill>
                  <a:srgbClr val="3C515B"/>
                </a:solidFill>
              </a:defRPr>
            </a:lvl3pPr>
            <a:lvl4pPr>
              <a:buClr>
                <a:srgbClr val="3C515B"/>
              </a:buClr>
              <a:defRPr>
                <a:solidFill>
                  <a:srgbClr val="3C515B"/>
                </a:solidFill>
              </a:defRPr>
            </a:lvl4pPr>
            <a:lvl5pPr>
              <a:buClr>
                <a:srgbClr val="3C515B"/>
              </a:buClr>
              <a:defRPr>
                <a:solidFill>
                  <a:srgbClr val="3C515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70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CF57B-1789-3247-8232-2C754E8CC13E}"/>
              </a:ext>
            </a:extLst>
          </p:cNvPr>
          <p:cNvSpPr>
            <a:spLocks noGrp="1"/>
          </p:cNvSpPr>
          <p:nvPr>
            <p:ph type="title"/>
          </p:nvPr>
        </p:nvSpPr>
        <p:spPr>
          <a:xfrm>
            <a:off x="479426" y="614363"/>
            <a:ext cx="10426256" cy="443198"/>
          </a:xfrm>
        </p:spPr>
        <p:txBody>
          <a:bodyPr/>
          <a:lstStyle>
            <a:lvl1pPr>
              <a:defRPr>
                <a:solidFill>
                  <a:srgbClr val="3B515A"/>
                </a:solidFill>
              </a:defRPr>
            </a:lvl1pPr>
          </a:lstStyle>
          <a:p>
            <a:r>
              <a:rPr lang="en-US"/>
              <a:t>Click to edit Master title style</a:t>
            </a:r>
          </a:p>
        </p:txBody>
      </p:sp>
      <p:sp>
        <p:nvSpPr>
          <p:cNvPr id="4" name="TextBox 3">
            <a:extLst>
              <a:ext uri="{FF2B5EF4-FFF2-40B4-BE49-F238E27FC236}">
                <a16:creationId xmlns:a16="http://schemas.microsoft.com/office/drawing/2014/main" id="{3FDA212E-E3C3-4C45-9532-CB6C62576EF9}"/>
              </a:ext>
            </a:extLst>
          </p:cNvPr>
          <p:cNvSpPr txBox="1"/>
          <p:nvPr userDrawn="1"/>
        </p:nvSpPr>
        <p:spPr>
          <a:xfrm>
            <a:off x="55246" y="6535594"/>
            <a:ext cx="345141" cy="215444"/>
          </a:xfrm>
          <a:prstGeom prst="rect">
            <a:avLst/>
          </a:prstGeom>
          <a:noFill/>
        </p:spPr>
        <p:txBody>
          <a:bodyPr wrap="square" rtlCol="0">
            <a:spAutoFit/>
          </a:bodyPr>
          <a:lstStyle/>
          <a:p>
            <a:pPr algn="ctr"/>
            <a:fld id="{1AB3584D-300F-534C-879B-BAEFFFE7E9B6}" type="slidenum">
              <a:rPr lang="en-US" sz="800" smtClean="0">
                <a:solidFill>
                  <a:srgbClr val="FF6600"/>
                </a:solidFill>
              </a:rPr>
              <a:pPr algn="ctr"/>
              <a:t>‹#›</a:t>
            </a:fld>
            <a:endParaRPr lang="en-US">
              <a:solidFill>
                <a:srgbClr val="FF6600"/>
              </a:solidFill>
            </a:endParaRPr>
          </a:p>
        </p:txBody>
      </p:sp>
      <p:sp>
        <p:nvSpPr>
          <p:cNvPr id="5" name="Oval 4">
            <a:extLst>
              <a:ext uri="{FF2B5EF4-FFF2-40B4-BE49-F238E27FC236}">
                <a16:creationId xmlns:a16="http://schemas.microsoft.com/office/drawing/2014/main" id="{D301D1B2-056E-344B-B358-C8358BF3E0CB}"/>
              </a:ext>
            </a:extLst>
          </p:cNvPr>
          <p:cNvSpPr/>
          <p:nvPr userDrawn="1"/>
        </p:nvSpPr>
        <p:spPr>
          <a:xfrm>
            <a:off x="103451" y="6522109"/>
            <a:ext cx="249530" cy="249530"/>
          </a:xfrm>
          <a:prstGeom prst="ellipse">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9A8D154-FA8D-EA48-894B-DA3723B58231}"/>
              </a:ext>
            </a:extLst>
          </p:cNvPr>
          <p:cNvCxnSpPr>
            <a:cxnSpLocks/>
          </p:cNvCxnSpPr>
          <p:nvPr userDrawn="1"/>
        </p:nvCxnSpPr>
        <p:spPr>
          <a:xfrm>
            <a:off x="479425" y="512763"/>
            <a:ext cx="50006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pic>
        <p:nvPicPr>
          <p:cNvPr id="7" name="Picture 6" descr="Logo&#10;&#10;Description automatically generated">
            <a:extLst>
              <a:ext uri="{FF2B5EF4-FFF2-40B4-BE49-F238E27FC236}">
                <a16:creationId xmlns:a16="http://schemas.microsoft.com/office/drawing/2014/main" id="{4A579B92-1270-6648-AD91-BA0515861FE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81142" y="489600"/>
            <a:ext cx="584712" cy="584712"/>
          </a:xfrm>
          <a:prstGeom prst="rect">
            <a:avLst/>
          </a:prstGeom>
        </p:spPr>
      </p:pic>
      <p:pic>
        <p:nvPicPr>
          <p:cNvPr id="8" name="Picture 7">
            <a:extLst>
              <a:ext uri="{FF2B5EF4-FFF2-40B4-BE49-F238E27FC236}">
                <a16:creationId xmlns:a16="http://schemas.microsoft.com/office/drawing/2014/main" id="{5A34AADF-DDFE-214F-AC60-C3C7855A460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05682" y="6189785"/>
            <a:ext cx="936895" cy="441347"/>
          </a:xfrm>
          <a:prstGeom prst="rect">
            <a:avLst/>
          </a:prstGeom>
        </p:spPr>
      </p:pic>
      <p:sp>
        <p:nvSpPr>
          <p:cNvPr id="9" name="Content Placeholder 6">
            <a:extLst>
              <a:ext uri="{FF2B5EF4-FFF2-40B4-BE49-F238E27FC236}">
                <a16:creationId xmlns:a16="http://schemas.microsoft.com/office/drawing/2014/main" id="{B20BF7F1-37A7-1A44-8A2E-4AF95C5705C3}"/>
              </a:ext>
            </a:extLst>
          </p:cNvPr>
          <p:cNvSpPr>
            <a:spLocks noGrp="1"/>
          </p:cNvSpPr>
          <p:nvPr>
            <p:ph sz="quarter" idx="13"/>
          </p:nvPr>
        </p:nvSpPr>
        <p:spPr>
          <a:xfrm>
            <a:off x="479425" y="1315489"/>
            <a:ext cx="10426257" cy="4875213"/>
          </a:xfrm>
        </p:spPr>
        <p:txBody>
          <a:bodyPr>
            <a:noAutofit/>
          </a:bodyPr>
          <a:lstStyle>
            <a:lvl1pPr>
              <a:defRPr>
                <a:solidFill>
                  <a:srgbClr val="3C515B"/>
                </a:solidFill>
              </a:defRPr>
            </a:lvl1pPr>
            <a:lvl2pPr>
              <a:buClr>
                <a:srgbClr val="3C515B"/>
              </a:buClr>
              <a:defRPr>
                <a:solidFill>
                  <a:srgbClr val="3C515B"/>
                </a:solidFill>
              </a:defRPr>
            </a:lvl2pPr>
            <a:lvl3pPr>
              <a:buClr>
                <a:srgbClr val="3C515B"/>
              </a:buClr>
              <a:defRPr>
                <a:solidFill>
                  <a:srgbClr val="3C515B"/>
                </a:solidFill>
              </a:defRPr>
            </a:lvl3pPr>
            <a:lvl4pPr>
              <a:buClr>
                <a:srgbClr val="3C515B"/>
              </a:buClr>
              <a:defRPr>
                <a:solidFill>
                  <a:srgbClr val="3C515B"/>
                </a:solidFill>
              </a:defRPr>
            </a:lvl4pPr>
            <a:lvl5pPr>
              <a:buClr>
                <a:srgbClr val="3C515B"/>
              </a:buClr>
              <a:defRPr>
                <a:solidFill>
                  <a:srgbClr val="3C515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464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 boxes horizontal + image">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FD454106-4B7B-7040-8B23-24BB58A6A3DB}"/>
              </a:ext>
            </a:extLst>
          </p:cNvPr>
          <p:cNvSpPr>
            <a:spLocks noChangeAspect="1"/>
          </p:cNvSpPr>
          <p:nvPr userDrawn="1"/>
        </p:nvSpPr>
        <p:spPr>
          <a:xfrm>
            <a:off x="0" y="0"/>
            <a:ext cx="4518737" cy="6858000"/>
          </a:xfrm>
          <a:custGeom>
            <a:avLst/>
            <a:gdLst>
              <a:gd name="connsiteX0" fmla="*/ 0 w 4518737"/>
              <a:gd name="connsiteY0" fmla="*/ 0 h 6858000"/>
              <a:gd name="connsiteX1" fmla="*/ 3491571 w 4518737"/>
              <a:gd name="connsiteY1" fmla="*/ 0 h 6858000"/>
              <a:gd name="connsiteX2" fmla="*/ 3635250 w 4518737"/>
              <a:gd name="connsiteY2" fmla="*/ 224097 h 6858000"/>
              <a:gd name="connsiteX3" fmla="*/ 4518737 w 4518737"/>
              <a:gd name="connsiteY3" fmla="*/ 3388206 h 6858000"/>
              <a:gd name="connsiteX4" fmla="*/ 3476517 w 4518737"/>
              <a:gd name="connsiteY4" fmla="*/ 6799893 h 6858000"/>
              <a:gd name="connsiteX5" fmla="*/ 3435192 w 4518737"/>
              <a:gd name="connsiteY5" fmla="*/ 6858000 h 6858000"/>
              <a:gd name="connsiteX6" fmla="*/ 0 w 451873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8737" h="6858000">
                <a:moveTo>
                  <a:pt x="0" y="0"/>
                </a:moveTo>
                <a:lnTo>
                  <a:pt x="3491571" y="0"/>
                </a:lnTo>
                <a:lnTo>
                  <a:pt x="3635250" y="224097"/>
                </a:lnTo>
                <a:cubicBezTo>
                  <a:pt x="4195889" y="1146701"/>
                  <a:pt x="4518737" y="2229754"/>
                  <a:pt x="4518737" y="3388206"/>
                </a:cubicBezTo>
                <a:cubicBezTo>
                  <a:pt x="4518737" y="4651972"/>
                  <a:pt x="4134521" y="5826007"/>
                  <a:pt x="3476517" y="6799893"/>
                </a:cubicBezTo>
                <a:lnTo>
                  <a:pt x="3435192" y="6858000"/>
                </a:lnTo>
                <a:lnTo>
                  <a:pt x="0" y="6858000"/>
                </a:lnTo>
                <a:close/>
              </a:path>
            </a:pathLst>
          </a:custGeom>
          <a:solidFill>
            <a:srgbClr val="3C4F5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599563-B028-E146-B72A-90EB7C0B1C4F}"/>
              </a:ext>
            </a:extLst>
          </p:cNvPr>
          <p:cNvSpPr>
            <a:spLocks noGrp="1"/>
          </p:cNvSpPr>
          <p:nvPr>
            <p:ph type="title"/>
          </p:nvPr>
        </p:nvSpPr>
        <p:spPr>
          <a:xfrm>
            <a:off x="479426" y="614363"/>
            <a:ext cx="10426256" cy="443198"/>
          </a:xfrm>
        </p:spPr>
        <p:txBody>
          <a:bodyPr/>
          <a:lstStyle>
            <a:lvl1pPr>
              <a:defRPr>
                <a:solidFill>
                  <a:srgbClr val="3C515B"/>
                </a:solidFill>
              </a:defRPr>
            </a:lvl1pPr>
          </a:lstStyle>
          <a:p>
            <a:r>
              <a:rPr lang="en-US"/>
              <a:t>Click to edit Master title style</a:t>
            </a:r>
          </a:p>
        </p:txBody>
      </p:sp>
      <p:sp>
        <p:nvSpPr>
          <p:cNvPr id="21" name="TextBox 20">
            <a:extLst>
              <a:ext uri="{FF2B5EF4-FFF2-40B4-BE49-F238E27FC236}">
                <a16:creationId xmlns:a16="http://schemas.microsoft.com/office/drawing/2014/main" id="{FAB741D6-4C29-C040-B0DF-9070E17628D7}"/>
              </a:ext>
            </a:extLst>
          </p:cNvPr>
          <p:cNvSpPr txBox="1"/>
          <p:nvPr userDrawn="1"/>
        </p:nvSpPr>
        <p:spPr>
          <a:xfrm>
            <a:off x="55246" y="6535594"/>
            <a:ext cx="345141" cy="215444"/>
          </a:xfrm>
          <a:prstGeom prst="rect">
            <a:avLst/>
          </a:prstGeom>
          <a:noFill/>
        </p:spPr>
        <p:txBody>
          <a:bodyPr wrap="square" rtlCol="0">
            <a:spAutoFit/>
          </a:bodyPr>
          <a:lstStyle/>
          <a:p>
            <a:pPr algn="ctr"/>
            <a:fld id="{1AB3584D-300F-534C-879B-BAEFFFE7E9B6}" type="slidenum">
              <a:rPr lang="en-US" sz="800" smtClean="0">
                <a:solidFill>
                  <a:srgbClr val="FF6600"/>
                </a:solidFill>
              </a:rPr>
              <a:pPr algn="ctr"/>
              <a:t>‹#›</a:t>
            </a:fld>
            <a:endParaRPr lang="en-US">
              <a:solidFill>
                <a:srgbClr val="FF6600"/>
              </a:solidFill>
            </a:endParaRPr>
          </a:p>
        </p:txBody>
      </p:sp>
      <p:sp>
        <p:nvSpPr>
          <p:cNvPr id="22" name="Oval 21">
            <a:extLst>
              <a:ext uri="{FF2B5EF4-FFF2-40B4-BE49-F238E27FC236}">
                <a16:creationId xmlns:a16="http://schemas.microsoft.com/office/drawing/2014/main" id="{47E8B54C-7F2F-6540-ABF4-105BD991385D}"/>
              </a:ext>
            </a:extLst>
          </p:cNvPr>
          <p:cNvSpPr/>
          <p:nvPr userDrawn="1"/>
        </p:nvSpPr>
        <p:spPr>
          <a:xfrm>
            <a:off x="103451" y="6522109"/>
            <a:ext cx="249530" cy="249530"/>
          </a:xfrm>
          <a:prstGeom prst="ellipse">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5F200D6-7073-FA47-91A7-610093992052}"/>
              </a:ext>
            </a:extLst>
          </p:cNvPr>
          <p:cNvCxnSpPr>
            <a:cxnSpLocks/>
          </p:cNvCxnSpPr>
          <p:nvPr userDrawn="1"/>
        </p:nvCxnSpPr>
        <p:spPr>
          <a:xfrm>
            <a:off x="479425" y="512763"/>
            <a:ext cx="50006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5A34AADF-DDFE-214F-AC60-C3C7855A46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05682" y="6189785"/>
            <a:ext cx="936895" cy="441347"/>
          </a:xfrm>
          <a:prstGeom prst="rect">
            <a:avLst/>
          </a:prstGeom>
        </p:spPr>
      </p:pic>
      <p:pic>
        <p:nvPicPr>
          <p:cNvPr id="26" name="Picture 25" descr="Logo&#10;&#10;Description automatically generated">
            <a:extLst>
              <a:ext uri="{FF2B5EF4-FFF2-40B4-BE49-F238E27FC236}">
                <a16:creationId xmlns:a16="http://schemas.microsoft.com/office/drawing/2014/main" id="{4A579B92-1270-6648-AD91-BA0515861FE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81142" y="489600"/>
            <a:ext cx="584712" cy="584712"/>
          </a:xfrm>
          <a:prstGeom prst="rect">
            <a:avLst/>
          </a:prstGeom>
        </p:spPr>
      </p:pic>
      <p:sp>
        <p:nvSpPr>
          <p:cNvPr id="24" name="Content Placeholder 6">
            <a:extLst>
              <a:ext uri="{FF2B5EF4-FFF2-40B4-BE49-F238E27FC236}">
                <a16:creationId xmlns:a16="http://schemas.microsoft.com/office/drawing/2014/main" id="{B20BF7F1-37A7-1A44-8A2E-4AF95C5705C3}"/>
              </a:ext>
            </a:extLst>
          </p:cNvPr>
          <p:cNvSpPr>
            <a:spLocks noGrp="1"/>
          </p:cNvSpPr>
          <p:nvPr>
            <p:ph sz="quarter" idx="13"/>
          </p:nvPr>
        </p:nvSpPr>
        <p:spPr>
          <a:xfrm>
            <a:off x="479425" y="1315489"/>
            <a:ext cx="10426257" cy="4875213"/>
          </a:xfrm>
        </p:spPr>
        <p:txBody>
          <a:bodyPr>
            <a:noAutofit/>
          </a:bodyPr>
          <a:lstStyle>
            <a:lvl1pPr>
              <a:defRPr>
                <a:solidFill>
                  <a:srgbClr val="3C515B"/>
                </a:solidFill>
              </a:defRPr>
            </a:lvl1pPr>
            <a:lvl2pPr>
              <a:buClr>
                <a:srgbClr val="3C515B"/>
              </a:buClr>
              <a:defRPr>
                <a:solidFill>
                  <a:srgbClr val="3C515B"/>
                </a:solidFill>
              </a:defRPr>
            </a:lvl2pPr>
            <a:lvl3pPr>
              <a:buClr>
                <a:srgbClr val="3C515B"/>
              </a:buClr>
              <a:defRPr>
                <a:solidFill>
                  <a:srgbClr val="3C515B"/>
                </a:solidFill>
              </a:defRPr>
            </a:lvl3pPr>
            <a:lvl4pPr>
              <a:buClr>
                <a:srgbClr val="3C515B"/>
              </a:buClr>
              <a:defRPr>
                <a:solidFill>
                  <a:srgbClr val="3C515B"/>
                </a:solidFill>
              </a:defRPr>
            </a:lvl4pPr>
            <a:lvl5pPr>
              <a:buClr>
                <a:srgbClr val="3C515B"/>
              </a:buClr>
              <a:defRPr>
                <a:solidFill>
                  <a:srgbClr val="3C515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706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CF57B-1789-3247-8232-2C754E8CC13E}"/>
              </a:ext>
            </a:extLst>
          </p:cNvPr>
          <p:cNvSpPr>
            <a:spLocks noGrp="1"/>
          </p:cNvSpPr>
          <p:nvPr>
            <p:ph type="title"/>
          </p:nvPr>
        </p:nvSpPr>
        <p:spPr>
          <a:xfrm>
            <a:off x="479426" y="614363"/>
            <a:ext cx="10426256" cy="443198"/>
          </a:xfrm>
        </p:spPr>
        <p:txBody>
          <a:bodyPr/>
          <a:lstStyle>
            <a:lvl1pPr>
              <a:defRPr>
                <a:solidFill>
                  <a:srgbClr val="3B515A"/>
                </a:solidFill>
              </a:defRPr>
            </a:lvl1pPr>
          </a:lstStyle>
          <a:p>
            <a:r>
              <a:rPr lang="en-US"/>
              <a:t>Click to edit Master title style</a:t>
            </a:r>
          </a:p>
        </p:txBody>
      </p:sp>
      <p:sp>
        <p:nvSpPr>
          <p:cNvPr id="4" name="TextBox 3">
            <a:extLst>
              <a:ext uri="{FF2B5EF4-FFF2-40B4-BE49-F238E27FC236}">
                <a16:creationId xmlns:a16="http://schemas.microsoft.com/office/drawing/2014/main" id="{3FDA212E-E3C3-4C45-9532-CB6C62576EF9}"/>
              </a:ext>
            </a:extLst>
          </p:cNvPr>
          <p:cNvSpPr txBox="1"/>
          <p:nvPr userDrawn="1"/>
        </p:nvSpPr>
        <p:spPr>
          <a:xfrm>
            <a:off x="55246" y="6535594"/>
            <a:ext cx="345141" cy="215444"/>
          </a:xfrm>
          <a:prstGeom prst="rect">
            <a:avLst/>
          </a:prstGeom>
          <a:noFill/>
        </p:spPr>
        <p:txBody>
          <a:bodyPr wrap="square" rtlCol="0">
            <a:spAutoFit/>
          </a:bodyPr>
          <a:lstStyle/>
          <a:p>
            <a:pPr algn="ctr"/>
            <a:fld id="{1AB3584D-300F-534C-879B-BAEFFFE7E9B6}" type="slidenum">
              <a:rPr lang="en-US" sz="800" smtClean="0">
                <a:solidFill>
                  <a:srgbClr val="FF6600"/>
                </a:solidFill>
              </a:rPr>
              <a:pPr algn="ctr"/>
              <a:t>‹#›</a:t>
            </a:fld>
            <a:endParaRPr lang="en-US">
              <a:solidFill>
                <a:srgbClr val="FF6600"/>
              </a:solidFill>
            </a:endParaRPr>
          </a:p>
        </p:txBody>
      </p:sp>
      <p:sp>
        <p:nvSpPr>
          <p:cNvPr id="5" name="Oval 4">
            <a:extLst>
              <a:ext uri="{FF2B5EF4-FFF2-40B4-BE49-F238E27FC236}">
                <a16:creationId xmlns:a16="http://schemas.microsoft.com/office/drawing/2014/main" id="{D301D1B2-056E-344B-B358-C8358BF3E0CB}"/>
              </a:ext>
            </a:extLst>
          </p:cNvPr>
          <p:cNvSpPr/>
          <p:nvPr userDrawn="1"/>
        </p:nvSpPr>
        <p:spPr>
          <a:xfrm>
            <a:off x="103451" y="6522109"/>
            <a:ext cx="249530" cy="249530"/>
          </a:xfrm>
          <a:prstGeom prst="ellipse">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9A8D154-FA8D-EA48-894B-DA3723B58231}"/>
              </a:ext>
            </a:extLst>
          </p:cNvPr>
          <p:cNvCxnSpPr>
            <a:cxnSpLocks/>
          </p:cNvCxnSpPr>
          <p:nvPr userDrawn="1"/>
        </p:nvCxnSpPr>
        <p:spPr>
          <a:xfrm>
            <a:off x="479425" y="512763"/>
            <a:ext cx="50006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pic>
        <p:nvPicPr>
          <p:cNvPr id="7" name="Picture 6" descr="Logo&#10;&#10;Description automatically generated">
            <a:extLst>
              <a:ext uri="{FF2B5EF4-FFF2-40B4-BE49-F238E27FC236}">
                <a16:creationId xmlns:a16="http://schemas.microsoft.com/office/drawing/2014/main" id="{4A579B92-1270-6648-AD91-BA0515861FE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81142" y="489600"/>
            <a:ext cx="584712" cy="584712"/>
          </a:xfrm>
          <a:prstGeom prst="rect">
            <a:avLst/>
          </a:prstGeom>
        </p:spPr>
      </p:pic>
      <p:pic>
        <p:nvPicPr>
          <p:cNvPr id="8" name="Picture 7">
            <a:extLst>
              <a:ext uri="{FF2B5EF4-FFF2-40B4-BE49-F238E27FC236}">
                <a16:creationId xmlns:a16="http://schemas.microsoft.com/office/drawing/2014/main" id="{5A34AADF-DDFE-214F-AC60-C3C7855A460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05682" y="6189785"/>
            <a:ext cx="936895" cy="441347"/>
          </a:xfrm>
          <a:prstGeom prst="rect">
            <a:avLst/>
          </a:prstGeom>
        </p:spPr>
      </p:pic>
      <p:sp>
        <p:nvSpPr>
          <p:cNvPr id="9" name="Content Placeholder 6">
            <a:extLst>
              <a:ext uri="{FF2B5EF4-FFF2-40B4-BE49-F238E27FC236}">
                <a16:creationId xmlns:a16="http://schemas.microsoft.com/office/drawing/2014/main" id="{B20BF7F1-37A7-1A44-8A2E-4AF95C5705C3}"/>
              </a:ext>
            </a:extLst>
          </p:cNvPr>
          <p:cNvSpPr>
            <a:spLocks noGrp="1"/>
          </p:cNvSpPr>
          <p:nvPr>
            <p:ph sz="quarter" idx="13"/>
          </p:nvPr>
        </p:nvSpPr>
        <p:spPr>
          <a:xfrm>
            <a:off x="479425" y="1315489"/>
            <a:ext cx="10426257" cy="4875213"/>
          </a:xfrm>
        </p:spPr>
        <p:txBody>
          <a:bodyPr>
            <a:noAutofit/>
          </a:bodyPr>
          <a:lstStyle>
            <a:lvl1pPr>
              <a:defRPr>
                <a:solidFill>
                  <a:srgbClr val="3C515B"/>
                </a:solidFill>
              </a:defRPr>
            </a:lvl1pPr>
            <a:lvl2pPr>
              <a:buClr>
                <a:srgbClr val="3C515B"/>
              </a:buClr>
              <a:defRPr>
                <a:solidFill>
                  <a:srgbClr val="3C515B"/>
                </a:solidFill>
              </a:defRPr>
            </a:lvl2pPr>
            <a:lvl3pPr>
              <a:buClr>
                <a:srgbClr val="3C515B"/>
              </a:buClr>
              <a:defRPr>
                <a:solidFill>
                  <a:srgbClr val="3C515B"/>
                </a:solidFill>
              </a:defRPr>
            </a:lvl3pPr>
            <a:lvl4pPr>
              <a:buClr>
                <a:srgbClr val="3C515B"/>
              </a:buClr>
              <a:defRPr>
                <a:solidFill>
                  <a:srgbClr val="3C515B"/>
                </a:solidFill>
              </a:defRPr>
            </a:lvl4pPr>
            <a:lvl5pPr>
              <a:buClr>
                <a:srgbClr val="3C515B"/>
              </a:buClr>
              <a:defRPr>
                <a:solidFill>
                  <a:srgbClr val="3C515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464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Objekt 1" hidden="1"/>
          <p:cNvGraphicFramePr>
            <a:graphicFrameLocks noChangeAspect="1"/>
          </p:cNvGraphicFramePr>
          <p:nvPr>
            <p:custDataLst>
              <p:tags r:id="rId2"/>
            </p:custDataLst>
            <p:extLst>
              <p:ext uri="{D42A27DB-BD31-4B8C-83A1-F6EECF244321}">
                <p14:modId xmlns:p14="http://schemas.microsoft.com/office/powerpoint/2010/main" val="68837056"/>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3076" name="Diapositiva de think-cell" r:id="rId5" imgW="270" imgH="270" progId="TCLayout.ActiveDocument.1">
                  <p:embed/>
                </p:oleObj>
              </mc:Choice>
              <mc:Fallback>
                <p:oleObj name="Diapositiva de think-cell" r:id="rId5" imgW="270" imgH="270" progId="TCLayout.ActiveDocument.1">
                  <p:embed/>
                  <p:pic>
                    <p:nvPicPr>
                      <p:cNvPr id="4" name="Objekt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5" y="1589"/>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ángulo 1" hidden="1"/>
          <p:cNvSpPr/>
          <p:nvPr userDrawn="1">
            <p:custDataLst>
              <p:tags r:id="rId3"/>
            </p:custDataLst>
          </p:nvPr>
        </p:nvSpPr>
        <p:spPr bwMode="auto">
          <a:xfrm>
            <a:off x="0" y="0"/>
            <a:ext cx="195385"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sz="3600" b="0" i="0" u="none" strike="noStrike" cap="none" normalizeH="0" baseline="0">
              <a:ln>
                <a:noFill/>
              </a:ln>
              <a:solidFill>
                <a:schemeClr val="tx1"/>
              </a:solidFill>
              <a:effectLst/>
              <a:latin typeface="Arial" panose="020B0604020202020204" pitchFamily="34" charset="0"/>
              <a:ea typeface="+mj-ea"/>
              <a:cs typeface="+mj-cs"/>
              <a:sym typeface="Arial" panose="020B0604020202020204" pitchFamily="34" charset="0"/>
            </a:endParaRPr>
          </a:p>
        </p:txBody>
      </p:sp>
      <p:pic>
        <p:nvPicPr>
          <p:cNvPr id="5"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0" y="0"/>
            <a:ext cx="12193954" cy="6859588"/>
          </a:xfrm>
          <a:prstGeom prst="rect">
            <a:avLst/>
          </a:prstGeom>
          <a:noFill/>
          <a:ln w="9525">
            <a:noFill/>
            <a:miter lim="800000"/>
            <a:headEnd/>
            <a:tailEnd/>
          </a:ln>
        </p:spPr>
      </p:pic>
      <p:sp>
        <p:nvSpPr>
          <p:cNvPr id="6" name="Text Box 5"/>
          <p:cNvSpPr txBox="1">
            <a:spLocks noChangeArrowheads="1"/>
          </p:cNvSpPr>
          <p:nvPr/>
        </p:nvSpPr>
        <p:spPr bwMode="auto">
          <a:xfrm>
            <a:off x="11531600" y="6477000"/>
            <a:ext cx="309700" cy="215444"/>
          </a:xfrm>
          <a:prstGeom prst="rect">
            <a:avLst/>
          </a:prstGeom>
          <a:noFill/>
          <a:ln w="9525">
            <a:noFill/>
            <a:miter lim="800000"/>
            <a:headEnd/>
            <a:tailEnd/>
          </a:ln>
        </p:spPr>
        <p:txBody>
          <a:bodyPr wrap="none">
            <a:spAutoFit/>
          </a:bodyPr>
          <a:lstStyle/>
          <a:p>
            <a:fld id="{14F46757-4158-49F0-8DC5-520A1B71CD22}" type="slidenum">
              <a:rPr lang="es-PE" altLang="zh-CN" sz="800" smtClean="0">
                <a:latin typeface="Arial" pitchFamily="34" charset="0"/>
                <a:ea typeface="宋体" pitchFamily="2" charset="-122"/>
              </a:rPr>
              <a:pPr/>
              <a:t>‹#›</a:t>
            </a:fld>
            <a:endParaRPr lang="es-PE" altLang="zh-CN" sz="1400">
              <a:ea typeface="宋体" pitchFamily="2" charset="-122"/>
            </a:endParaRPr>
          </a:p>
        </p:txBody>
      </p:sp>
      <p:sp>
        <p:nvSpPr>
          <p:cNvPr id="7" name="Line 6"/>
          <p:cNvSpPr>
            <a:spLocks noChangeShapeType="1"/>
          </p:cNvSpPr>
          <p:nvPr/>
        </p:nvSpPr>
        <p:spPr bwMode="auto">
          <a:xfrm>
            <a:off x="187569" y="6477000"/>
            <a:ext cx="11699631" cy="0"/>
          </a:xfrm>
          <a:prstGeom prst="line">
            <a:avLst/>
          </a:prstGeom>
          <a:noFill/>
          <a:ln w="12700">
            <a:solidFill>
              <a:srgbClr val="8B8B8B"/>
            </a:solidFill>
            <a:round/>
            <a:headEnd/>
            <a:tailEnd/>
          </a:ln>
        </p:spPr>
        <p:txBody>
          <a:bodyPr wrap="none" anchor="ctr"/>
          <a:lstStyle/>
          <a:p>
            <a:pPr eaLnBrk="0"/>
            <a:endParaRPr lang="es-PE" sz="2400"/>
          </a:p>
        </p:txBody>
      </p:sp>
      <p:sp>
        <p:nvSpPr>
          <p:cNvPr id="8" name="Line 7"/>
          <p:cNvSpPr>
            <a:spLocks noChangeShapeType="1"/>
          </p:cNvSpPr>
          <p:nvPr/>
        </p:nvSpPr>
        <p:spPr bwMode="auto">
          <a:xfrm flipV="1">
            <a:off x="11535508" y="1676400"/>
            <a:ext cx="0" cy="5029200"/>
          </a:xfrm>
          <a:prstGeom prst="line">
            <a:avLst/>
          </a:prstGeom>
          <a:noFill/>
          <a:ln w="12700">
            <a:solidFill>
              <a:srgbClr val="8B8B8B"/>
            </a:solidFill>
            <a:round/>
            <a:headEnd/>
            <a:tailEnd/>
          </a:ln>
        </p:spPr>
        <p:txBody>
          <a:bodyPr wrap="none" anchor="ctr"/>
          <a:lstStyle/>
          <a:p>
            <a:pPr eaLnBrk="0"/>
            <a:endParaRPr lang="es-PE" sz="2400"/>
          </a:p>
        </p:txBody>
      </p:sp>
      <p:pic>
        <p:nvPicPr>
          <p:cNvPr id="9"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0" y="0"/>
            <a:ext cx="12193954" cy="6859588"/>
          </a:xfrm>
          <a:prstGeom prst="rect">
            <a:avLst/>
          </a:prstGeom>
          <a:noFill/>
          <a:ln w="9525">
            <a:noFill/>
            <a:miter lim="800000"/>
            <a:headEnd/>
            <a:tailEnd/>
          </a:ln>
        </p:spPr>
      </p:pic>
      <p:sp>
        <p:nvSpPr>
          <p:cNvPr id="550915" name="Rectangle 3"/>
          <p:cNvSpPr>
            <a:spLocks noGrp="1" noChangeArrowheads="1"/>
          </p:cNvSpPr>
          <p:nvPr>
            <p:ph type="ctrTitle"/>
          </p:nvPr>
        </p:nvSpPr>
        <p:spPr>
          <a:xfrm>
            <a:off x="2438400" y="2438400"/>
            <a:ext cx="8737600" cy="1143000"/>
          </a:xfrm>
        </p:spPr>
        <p:txBody>
          <a:bodyPr/>
          <a:lstStyle>
            <a:lvl1pPr>
              <a:defRPr sz="3600"/>
            </a:lvl1pPr>
          </a:lstStyle>
          <a:p>
            <a:r>
              <a:rPr lang="es-PE" err="1"/>
              <a:t>Click</a:t>
            </a:r>
            <a:r>
              <a:rPr lang="es-PE"/>
              <a:t> to </a:t>
            </a:r>
            <a:r>
              <a:rPr lang="es-PE" err="1"/>
              <a:t>edit</a:t>
            </a:r>
            <a:r>
              <a:rPr lang="es-PE"/>
              <a:t> Master </a:t>
            </a:r>
            <a:r>
              <a:rPr lang="es-PE" err="1"/>
              <a:t>title</a:t>
            </a:r>
            <a:r>
              <a:rPr lang="es-PE"/>
              <a:t> </a:t>
            </a:r>
            <a:r>
              <a:rPr lang="es-PE" err="1"/>
              <a:t>style</a:t>
            </a:r>
            <a:endParaRPr lang="es-PE"/>
          </a:p>
        </p:txBody>
      </p:sp>
      <p:sp>
        <p:nvSpPr>
          <p:cNvPr id="550916" name="Rectangle 4"/>
          <p:cNvSpPr>
            <a:spLocks noGrp="1" noChangeArrowheads="1"/>
          </p:cNvSpPr>
          <p:nvPr>
            <p:ph type="subTitle" idx="1"/>
          </p:nvPr>
        </p:nvSpPr>
        <p:spPr>
          <a:xfrm>
            <a:off x="2438400" y="3733800"/>
            <a:ext cx="8721969" cy="1752600"/>
          </a:xfrm>
        </p:spPr>
        <p:txBody>
          <a:bodyPr/>
          <a:lstStyle>
            <a:lvl1pPr marL="0" indent="0">
              <a:buFont typeface="Wingdings" pitchFamily="2" charset="2"/>
              <a:buNone/>
              <a:defRPr sz="1800"/>
            </a:lvl1pPr>
          </a:lstStyle>
          <a:p>
            <a:r>
              <a:rPr lang="es-PE" err="1"/>
              <a:t>Click</a:t>
            </a:r>
            <a:r>
              <a:rPr lang="es-PE"/>
              <a:t> to </a:t>
            </a:r>
            <a:r>
              <a:rPr lang="es-PE" err="1"/>
              <a:t>edit</a:t>
            </a:r>
            <a:r>
              <a:rPr lang="es-PE"/>
              <a:t> Master </a:t>
            </a:r>
            <a:r>
              <a:rPr lang="es-PE" err="1"/>
              <a:t>subtitle</a:t>
            </a:r>
            <a:r>
              <a:rPr lang="es-PE"/>
              <a:t> </a:t>
            </a:r>
            <a:r>
              <a:rPr lang="es-PE" err="1"/>
              <a:t>style</a:t>
            </a:r>
            <a:endParaRPr lang="es-P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2"/>
            </p:custDataLst>
            <p:extLst>
              <p:ext uri="{D42A27DB-BD31-4B8C-83A1-F6EECF244321}">
                <p14:modId xmlns:p14="http://schemas.microsoft.com/office/powerpoint/2010/main" val="1560655858"/>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spid="_x0000_s4100" name="Diapositiva de think-cell" r:id="rId5" imgW="421" imgH="423" progId="TCLayout.ActiveDocument.1">
                  <p:embed/>
                </p:oleObj>
              </mc:Choice>
              <mc:Fallback>
                <p:oleObj name="Diapositiva de think-cell" r:id="rId5" imgW="421" imgH="423" progId="TCLayout.ActiveDocument.1">
                  <p:embed/>
                  <p:pic>
                    <p:nvPicPr>
                      <p:cNvPr id="5" name="Objeto 4" hidden="1"/>
                      <p:cNvPicPr/>
                      <p:nvPr/>
                    </p:nvPicPr>
                    <p:blipFill>
                      <a:blip r:embed="rId6"/>
                      <a:stretch>
                        <a:fillRect/>
                      </a:stretch>
                    </p:blipFill>
                    <p:spPr>
                      <a:xfrm>
                        <a:off x="1955" y="1588"/>
                        <a:ext cx="1954" cy="1588"/>
                      </a:xfrm>
                      <a:prstGeom prst="rect">
                        <a:avLst/>
                      </a:prstGeom>
                    </p:spPr>
                  </p:pic>
                </p:oleObj>
              </mc:Fallback>
            </mc:AlternateContent>
          </a:graphicData>
        </a:graphic>
      </p:graphicFrame>
      <p:sp>
        <p:nvSpPr>
          <p:cNvPr id="4" name="Rectángulo 3" hidden="1"/>
          <p:cNvSpPr/>
          <p:nvPr userDrawn="1">
            <p:custDataLst>
              <p:tags r:id="rId3"/>
            </p:custDataLst>
          </p:nvPr>
        </p:nvSpPr>
        <p:spPr bwMode="auto">
          <a:xfrm>
            <a:off x="0" y="0"/>
            <a:ext cx="195385"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lvl1pPr>
              <a:defRPr cap="all" baseline="0"/>
            </a:lvl1pPr>
          </a:lstStyle>
          <a:p>
            <a:r>
              <a:rPr lang="es-PE" err="1"/>
              <a:t>Click</a:t>
            </a:r>
            <a:r>
              <a:rPr lang="es-PE"/>
              <a:t> to </a:t>
            </a:r>
            <a:r>
              <a:rPr lang="es-PE" err="1"/>
              <a:t>edit</a:t>
            </a:r>
            <a:r>
              <a:rPr lang="es-PE"/>
              <a:t> Master </a:t>
            </a:r>
            <a:r>
              <a:rPr lang="es-PE" err="1"/>
              <a:t>title</a:t>
            </a:r>
            <a:r>
              <a:rPr lang="es-PE"/>
              <a:t> </a:t>
            </a:r>
            <a:r>
              <a:rPr lang="es-PE" err="1"/>
              <a:t>style</a:t>
            </a:r>
            <a:endParaRPr lang="es-PE"/>
          </a:p>
        </p:txBody>
      </p:sp>
      <p:sp>
        <p:nvSpPr>
          <p:cNvPr id="3" name="Content Placeholder 2"/>
          <p:cNvSpPr>
            <a:spLocks noGrp="1"/>
          </p:cNvSpPr>
          <p:nvPr>
            <p:ph idx="1"/>
          </p:nvPr>
        </p:nvSpPr>
        <p:spPr/>
        <p:txBody>
          <a:bodyPr/>
          <a:lstStyle/>
          <a:p>
            <a:pPr lvl="0"/>
            <a:r>
              <a:rPr lang="es-PE" err="1"/>
              <a:t>Click</a:t>
            </a:r>
            <a:r>
              <a:rPr lang="es-PE"/>
              <a:t> to </a:t>
            </a:r>
            <a:r>
              <a:rPr lang="es-PE" err="1"/>
              <a:t>edit</a:t>
            </a:r>
            <a:r>
              <a:rPr lang="es-PE"/>
              <a:t> Master </a:t>
            </a:r>
            <a:r>
              <a:rPr lang="es-PE" err="1"/>
              <a:t>text</a:t>
            </a:r>
            <a:r>
              <a:rPr lang="es-PE"/>
              <a:t> </a:t>
            </a:r>
            <a:r>
              <a:rPr lang="es-PE" err="1"/>
              <a:t>styles</a:t>
            </a:r>
            <a:endParaRPr lang="es-PE"/>
          </a:p>
          <a:p>
            <a:pPr lvl="1"/>
            <a:r>
              <a:rPr lang="es-PE" err="1"/>
              <a:t>Second</a:t>
            </a:r>
            <a:r>
              <a:rPr lang="es-PE"/>
              <a:t> </a:t>
            </a:r>
            <a:r>
              <a:rPr lang="es-PE" err="1"/>
              <a:t>level</a:t>
            </a:r>
            <a:endParaRPr lang="es-PE"/>
          </a:p>
          <a:p>
            <a:pPr lvl="2"/>
            <a:r>
              <a:rPr lang="es-PE" err="1"/>
              <a:t>Third</a:t>
            </a:r>
            <a:r>
              <a:rPr lang="es-PE"/>
              <a:t> </a:t>
            </a:r>
            <a:r>
              <a:rPr lang="es-PE" err="1"/>
              <a:t>level</a:t>
            </a:r>
            <a:endParaRPr lang="es-PE"/>
          </a:p>
          <a:p>
            <a:pPr lvl="3"/>
            <a:r>
              <a:rPr lang="es-PE" err="1"/>
              <a:t>Fourth</a:t>
            </a:r>
            <a:r>
              <a:rPr lang="es-PE"/>
              <a:t> </a:t>
            </a:r>
            <a:r>
              <a:rPr lang="es-PE" err="1"/>
              <a:t>level</a:t>
            </a:r>
            <a:endParaRPr lang="es-PE"/>
          </a:p>
          <a:p>
            <a:pPr lvl="4"/>
            <a:r>
              <a:rPr lang="es-PE" err="1"/>
              <a:t>Fifth</a:t>
            </a:r>
            <a:r>
              <a:rPr lang="es-PE"/>
              <a:t> </a:t>
            </a:r>
            <a:r>
              <a:rPr lang="es-PE" err="1"/>
              <a:t>level</a:t>
            </a:r>
            <a:endParaRPr lang="es-P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2"/>
            </p:custDataLst>
            <p:extLst>
              <p:ext uri="{D42A27DB-BD31-4B8C-83A1-F6EECF244321}">
                <p14:modId xmlns:p14="http://schemas.microsoft.com/office/powerpoint/2010/main" val="554020253"/>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spid="_x0000_s5124" name="Diapositiva de think-cell" r:id="rId5" imgW="421" imgH="423" progId="TCLayout.ActiveDocument.1">
                  <p:embed/>
                </p:oleObj>
              </mc:Choice>
              <mc:Fallback>
                <p:oleObj name="Diapositiva de think-cell" r:id="rId5" imgW="421" imgH="423" progId="TCLayout.ActiveDocument.1">
                  <p:embed/>
                  <p:pic>
                    <p:nvPicPr>
                      <p:cNvPr id="5" name="Objeto 4" hidden="1"/>
                      <p:cNvPicPr/>
                      <p:nvPr/>
                    </p:nvPicPr>
                    <p:blipFill>
                      <a:blip r:embed="rId6"/>
                      <a:stretch>
                        <a:fillRect/>
                      </a:stretch>
                    </p:blipFill>
                    <p:spPr>
                      <a:xfrm>
                        <a:off x="1955" y="1588"/>
                        <a:ext cx="1954" cy="1588"/>
                      </a:xfrm>
                      <a:prstGeom prst="rect">
                        <a:avLst/>
                      </a:prstGeom>
                    </p:spPr>
                  </p:pic>
                </p:oleObj>
              </mc:Fallback>
            </mc:AlternateContent>
          </a:graphicData>
        </a:graphic>
      </p:graphicFrame>
      <p:sp>
        <p:nvSpPr>
          <p:cNvPr id="4" name="Rectángulo 3" hidden="1"/>
          <p:cNvSpPr/>
          <p:nvPr userDrawn="1">
            <p:custDataLst>
              <p:tags r:id="rId3"/>
            </p:custDataLst>
          </p:nvPr>
        </p:nvSpPr>
        <p:spPr bwMode="auto">
          <a:xfrm>
            <a:off x="0" y="0"/>
            <a:ext cx="195385"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sz="4000" b="1" i="0" u="none" strike="noStrike" cap="none" normalizeH="0" baseline="0">
              <a:ln>
                <a:noFill/>
              </a:ln>
              <a:solidFill>
                <a:schemeClr val="tx1"/>
              </a:solidFill>
              <a:effectLst/>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963247" y="4406901"/>
            <a:ext cx="10363200" cy="1362075"/>
          </a:xfrm>
        </p:spPr>
        <p:txBody>
          <a:bodyPr anchor="t"/>
          <a:lstStyle>
            <a:lvl1pPr algn="l">
              <a:defRPr sz="4000" b="1" cap="all"/>
            </a:lvl1pPr>
          </a:lstStyle>
          <a:p>
            <a:r>
              <a:rPr lang="es-PE" err="1"/>
              <a:t>Click</a:t>
            </a:r>
            <a:r>
              <a:rPr lang="es-PE"/>
              <a:t> to </a:t>
            </a:r>
            <a:r>
              <a:rPr lang="es-PE" err="1"/>
              <a:t>edit</a:t>
            </a:r>
            <a:r>
              <a:rPr lang="es-PE"/>
              <a:t> Master </a:t>
            </a:r>
            <a:r>
              <a:rPr lang="es-PE" err="1"/>
              <a:t>title</a:t>
            </a:r>
            <a:r>
              <a:rPr lang="es-PE"/>
              <a:t> </a:t>
            </a:r>
            <a:r>
              <a:rPr lang="es-PE" err="1"/>
              <a:t>style</a:t>
            </a:r>
            <a:endParaRPr lang="es-PE"/>
          </a:p>
        </p:txBody>
      </p:sp>
      <p:sp>
        <p:nvSpPr>
          <p:cNvPr id="3" name="Text Placeholder 2"/>
          <p:cNvSpPr>
            <a:spLocks noGrp="1"/>
          </p:cNvSpPr>
          <p:nvPr>
            <p:ph type="body" idx="1"/>
          </p:nvPr>
        </p:nvSpPr>
        <p:spPr>
          <a:xfrm>
            <a:off x="96324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PE" err="1"/>
              <a:t>Click</a:t>
            </a:r>
            <a:r>
              <a:rPr lang="es-PE"/>
              <a:t> to </a:t>
            </a:r>
            <a:r>
              <a:rPr lang="es-PE" err="1"/>
              <a:t>edit</a:t>
            </a:r>
            <a:r>
              <a:rPr lang="es-PE"/>
              <a:t> Master </a:t>
            </a:r>
            <a:r>
              <a:rPr lang="es-PE" err="1"/>
              <a:t>text</a:t>
            </a:r>
            <a:r>
              <a:rPr lang="es-PE"/>
              <a:t> </a:t>
            </a:r>
            <a:r>
              <a:rPr lang="es-PE" err="1"/>
              <a:t>styles</a:t>
            </a:r>
            <a:endParaRPr lang="es-P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extLst>
              <p:ext uri="{D42A27DB-BD31-4B8C-83A1-F6EECF244321}">
                <p14:modId xmlns:p14="http://schemas.microsoft.com/office/powerpoint/2010/main" val="1436825577"/>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spid="_x0000_s6148" name="Diapositiva de think-cell" r:id="rId5" imgW="421" imgH="423" progId="TCLayout.ActiveDocument.1">
                  <p:embed/>
                </p:oleObj>
              </mc:Choice>
              <mc:Fallback>
                <p:oleObj name="Diapositiva de think-cell" r:id="rId5" imgW="421" imgH="423" progId="TCLayout.ActiveDocument.1">
                  <p:embed/>
                  <p:pic>
                    <p:nvPicPr>
                      <p:cNvPr id="6" name="Objeto 5" hidden="1"/>
                      <p:cNvPicPr/>
                      <p:nvPr/>
                    </p:nvPicPr>
                    <p:blipFill>
                      <a:blip r:embed="rId6"/>
                      <a:stretch>
                        <a:fillRect/>
                      </a:stretch>
                    </p:blipFill>
                    <p:spPr>
                      <a:xfrm>
                        <a:off x="1955" y="1588"/>
                        <a:ext cx="1954" cy="1588"/>
                      </a:xfrm>
                      <a:prstGeom prst="rect">
                        <a:avLst/>
                      </a:prstGeom>
                    </p:spPr>
                  </p:pic>
                </p:oleObj>
              </mc:Fallback>
            </mc:AlternateContent>
          </a:graphicData>
        </a:graphic>
      </p:graphicFrame>
      <p:sp>
        <p:nvSpPr>
          <p:cNvPr id="5" name="Rectángulo 4" hidden="1"/>
          <p:cNvSpPr/>
          <p:nvPr userDrawn="1">
            <p:custDataLst>
              <p:tags r:id="rId3"/>
            </p:custDataLst>
          </p:nvPr>
        </p:nvSpPr>
        <p:spPr bwMode="auto">
          <a:xfrm>
            <a:off x="0" y="0"/>
            <a:ext cx="195385"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lvl1pPr>
              <a:defRPr cap="all" baseline="0"/>
            </a:lvl1pPr>
          </a:lstStyle>
          <a:p>
            <a:r>
              <a:rPr lang="es-PE" err="1"/>
              <a:t>Click</a:t>
            </a:r>
            <a:r>
              <a:rPr lang="es-PE"/>
              <a:t> to </a:t>
            </a:r>
            <a:r>
              <a:rPr lang="es-PE" err="1"/>
              <a:t>edit</a:t>
            </a:r>
            <a:r>
              <a:rPr lang="es-PE"/>
              <a:t> Master </a:t>
            </a:r>
            <a:r>
              <a:rPr lang="es-PE" err="1"/>
              <a:t>title</a:t>
            </a:r>
            <a:r>
              <a:rPr lang="es-PE"/>
              <a:t> </a:t>
            </a:r>
            <a:r>
              <a:rPr lang="es-PE" err="1"/>
              <a:t>style</a:t>
            </a:r>
            <a:endParaRPr lang="es-PE"/>
          </a:p>
        </p:txBody>
      </p:sp>
      <p:sp>
        <p:nvSpPr>
          <p:cNvPr id="3" name="Content Placeholder 2"/>
          <p:cNvSpPr>
            <a:spLocks noGrp="1"/>
          </p:cNvSpPr>
          <p:nvPr>
            <p:ph sz="half" idx="1"/>
          </p:nvPr>
        </p:nvSpPr>
        <p:spPr>
          <a:xfrm>
            <a:off x="2532185" y="1676400"/>
            <a:ext cx="4314092" cy="4648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PE" err="1"/>
              <a:t>Click</a:t>
            </a:r>
            <a:r>
              <a:rPr lang="es-PE"/>
              <a:t> to </a:t>
            </a:r>
            <a:r>
              <a:rPr lang="es-PE" err="1"/>
              <a:t>edit</a:t>
            </a:r>
            <a:r>
              <a:rPr lang="es-PE"/>
              <a:t> Master </a:t>
            </a:r>
            <a:r>
              <a:rPr lang="es-PE" err="1"/>
              <a:t>text</a:t>
            </a:r>
            <a:r>
              <a:rPr lang="es-PE"/>
              <a:t> </a:t>
            </a:r>
            <a:r>
              <a:rPr lang="es-PE" err="1"/>
              <a:t>styles</a:t>
            </a:r>
            <a:endParaRPr lang="es-PE"/>
          </a:p>
          <a:p>
            <a:pPr lvl="1"/>
            <a:r>
              <a:rPr lang="es-PE" err="1"/>
              <a:t>Second</a:t>
            </a:r>
            <a:r>
              <a:rPr lang="es-PE"/>
              <a:t> </a:t>
            </a:r>
            <a:r>
              <a:rPr lang="es-PE" err="1"/>
              <a:t>level</a:t>
            </a:r>
            <a:endParaRPr lang="es-PE"/>
          </a:p>
          <a:p>
            <a:pPr lvl="2"/>
            <a:r>
              <a:rPr lang="es-PE" err="1"/>
              <a:t>Third</a:t>
            </a:r>
            <a:r>
              <a:rPr lang="es-PE"/>
              <a:t> </a:t>
            </a:r>
            <a:r>
              <a:rPr lang="es-PE" err="1"/>
              <a:t>level</a:t>
            </a:r>
            <a:endParaRPr lang="es-PE"/>
          </a:p>
          <a:p>
            <a:pPr lvl="3"/>
            <a:r>
              <a:rPr lang="es-PE" err="1"/>
              <a:t>Fourth</a:t>
            </a:r>
            <a:r>
              <a:rPr lang="es-PE"/>
              <a:t> </a:t>
            </a:r>
            <a:r>
              <a:rPr lang="es-PE" err="1"/>
              <a:t>level</a:t>
            </a:r>
            <a:endParaRPr lang="es-PE"/>
          </a:p>
          <a:p>
            <a:pPr lvl="4"/>
            <a:r>
              <a:rPr lang="es-PE" err="1"/>
              <a:t>Fifth</a:t>
            </a:r>
            <a:r>
              <a:rPr lang="es-PE"/>
              <a:t> </a:t>
            </a:r>
            <a:r>
              <a:rPr lang="es-PE" err="1"/>
              <a:t>level</a:t>
            </a:r>
            <a:endParaRPr lang="es-PE"/>
          </a:p>
        </p:txBody>
      </p:sp>
      <p:sp>
        <p:nvSpPr>
          <p:cNvPr id="4" name="Content Placeholder 3"/>
          <p:cNvSpPr>
            <a:spLocks noGrp="1"/>
          </p:cNvSpPr>
          <p:nvPr>
            <p:ph sz="half" idx="2"/>
          </p:nvPr>
        </p:nvSpPr>
        <p:spPr>
          <a:xfrm>
            <a:off x="7033846" y="1676400"/>
            <a:ext cx="4314092" cy="464820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s-PE" err="1"/>
              <a:t>Click</a:t>
            </a:r>
            <a:r>
              <a:rPr lang="es-PE"/>
              <a:t> to </a:t>
            </a:r>
            <a:r>
              <a:rPr lang="es-PE" err="1"/>
              <a:t>edit</a:t>
            </a:r>
            <a:r>
              <a:rPr lang="es-PE"/>
              <a:t> Master </a:t>
            </a:r>
            <a:r>
              <a:rPr lang="es-PE" err="1"/>
              <a:t>text</a:t>
            </a:r>
            <a:r>
              <a:rPr lang="es-PE"/>
              <a:t> </a:t>
            </a:r>
            <a:r>
              <a:rPr lang="es-PE" err="1"/>
              <a:t>styles</a:t>
            </a:r>
            <a:endParaRPr lang="es-PE"/>
          </a:p>
          <a:p>
            <a:pPr lvl="1"/>
            <a:r>
              <a:rPr lang="es-PE" err="1"/>
              <a:t>Second</a:t>
            </a:r>
            <a:r>
              <a:rPr lang="es-PE"/>
              <a:t> </a:t>
            </a:r>
            <a:r>
              <a:rPr lang="es-PE" err="1"/>
              <a:t>level</a:t>
            </a:r>
            <a:endParaRPr lang="es-PE"/>
          </a:p>
          <a:p>
            <a:pPr lvl="2"/>
            <a:r>
              <a:rPr lang="es-PE" err="1"/>
              <a:t>Third</a:t>
            </a:r>
            <a:r>
              <a:rPr lang="es-PE"/>
              <a:t> </a:t>
            </a:r>
            <a:r>
              <a:rPr lang="es-PE" err="1"/>
              <a:t>level</a:t>
            </a:r>
            <a:endParaRPr lang="es-PE"/>
          </a:p>
          <a:p>
            <a:pPr lvl="3"/>
            <a:r>
              <a:rPr lang="es-PE" err="1"/>
              <a:t>Fourth</a:t>
            </a:r>
            <a:r>
              <a:rPr lang="es-PE"/>
              <a:t> </a:t>
            </a:r>
            <a:r>
              <a:rPr lang="es-PE" err="1"/>
              <a:t>level</a:t>
            </a:r>
            <a:endParaRPr lang="es-PE"/>
          </a:p>
          <a:p>
            <a:pPr lvl="4"/>
            <a:r>
              <a:rPr lang="es-PE" err="1"/>
              <a:t>Fifth</a:t>
            </a:r>
            <a:r>
              <a:rPr lang="es-PE"/>
              <a:t> </a:t>
            </a:r>
            <a:r>
              <a:rPr lang="es-PE" err="1"/>
              <a:t>level</a:t>
            </a:r>
            <a:endParaRPr lang="es-P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3B51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12355008-D829-2540-AAB9-E6428842E2E0}"/>
              </a:ext>
            </a:extLst>
          </p:cNvPr>
          <p:cNvSpPr>
            <a:spLocks noGrp="1"/>
          </p:cNvSpPr>
          <p:nvPr>
            <p:ph type="pic" sz="quarter" idx="10"/>
          </p:nvPr>
        </p:nvSpPr>
        <p:spPr>
          <a:xfrm>
            <a:off x="0" y="0"/>
            <a:ext cx="6696000" cy="6858000"/>
          </a:xfrm>
          <a:custGeom>
            <a:avLst/>
            <a:gdLst>
              <a:gd name="connsiteX0" fmla="*/ 0 w 6696000"/>
              <a:gd name="connsiteY0" fmla="*/ 0 h 6858000"/>
              <a:gd name="connsiteX1" fmla="*/ 5434728 w 6696000"/>
              <a:gd name="connsiteY1" fmla="*/ 0 h 6858000"/>
              <a:gd name="connsiteX2" fmla="*/ 5487565 w 6696000"/>
              <a:gd name="connsiteY2" fmla="*/ 60997 h 6858000"/>
              <a:gd name="connsiteX3" fmla="*/ 6696000 w 6696000"/>
              <a:gd name="connsiteY3" fmla="*/ 3427200 h 6858000"/>
              <a:gd name="connsiteX4" fmla="*/ 5487565 w 6696000"/>
              <a:gd name="connsiteY4" fmla="*/ 6793403 h 6858000"/>
              <a:gd name="connsiteX5" fmla="*/ 5431610 w 6696000"/>
              <a:gd name="connsiteY5" fmla="*/ 6858000 h 6858000"/>
              <a:gd name="connsiteX6" fmla="*/ 0 w 66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6000" h="6858000">
                <a:moveTo>
                  <a:pt x="0" y="0"/>
                </a:moveTo>
                <a:lnTo>
                  <a:pt x="5434728" y="0"/>
                </a:lnTo>
                <a:lnTo>
                  <a:pt x="5487565" y="60997"/>
                </a:lnTo>
                <a:cubicBezTo>
                  <a:pt x="6242500" y="975766"/>
                  <a:pt x="6696000" y="2148523"/>
                  <a:pt x="6696000" y="3427200"/>
                </a:cubicBezTo>
                <a:cubicBezTo>
                  <a:pt x="6696000" y="4705878"/>
                  <a:pt x="6242500" y="5878634"/>
                  <a:pt x="5487565" y="6793403"/>
                </a:cubicBezTo>
                <a:lnTo>
                  <a:pt x="5431610" y="6858000"/>
                </a:lnTo>
                <a:lnTo>
                  <a:pt x="0" y="6858000"/>
                </a:lnTo>
                <a:close/>
              </a:path>
            </a:pathLst>
          </a:custGeom>
          <a:solidFill>
            <a:schemeClr val="bg1">
              <a:lumMod val="8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Tx/>
              <a:buNone/>
              <a:tabLst/>
              <a:defRPr i="1">
                <a:solidFill>
                  <a:schemeClr val="accent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Place image here</a:t>
            </a:r>
          </a:p>
        </p:txBody>
      </p:sp>
      <p:sp>
        <p:nvSpPr>
          <p:cNvPr id="7" name="TextBox 6">
            <a:extLst>
              <a:ext uri="{FF2B5EF4-FFF2-40B4-BE49-F238E27FC236}">
                <a16:creationId xmlns:a16="http://schemas.microsoft.com/office/drawing/2014/main" id="{A78F9A95-90DD-479A-BA01-79B7388A707C}"/>
              </a:ext>
            </a:extLst>
          </p:cNvPr>
          <p:cNvSpPr txBox="1"/>
          <p:nvPr userDrawn="1"/>
        </p:nvSpPr>
        <p:spPr>
          <a:xfrm>
            <a:off x="0" y="-641866"/>
            <a:ext cx="6876288" cy="338554"/>
          </a:xfrm>
          <a:prstGeom prst="rect">
            <a:avLst/>
          </a:prstGeom>
          <a:noFill/>
        </p:spPr>
        <p:txBody>
          <a:bodyPr wrap="square" rtlCol="0">
            <a:spAutoFit/>
          </a:bodyPr>
          <a:lstStyle/>
          <a:p>
            <a:r>
              <a:rPr lang="en-US" sz="1600">
                <a:solidFill>
                  <a:schemeClr val="bg2"/>
                </a:solidFill>
                <a:highlight>
                  <a:srgbClr val="FFFF00"/>
                </a:highlight>
              </a:rPr>
              <a:t>Section – circular image</a:t>
            </a:r>
          </a:p>
        </p:txBody>
      </p:sp>
      <p:pic>
        <p:nvPicPr>
          <p:cNvPr id="8" name="Picture 7">
            <a:extLst>
              <a:ext uri="{FF2B5EF4-FFF2-40B4-BE49-F238E27FC236}">
                <a16:creationId xmlns:a16="http://schemas.microsoft.com/office/drawing/2014/main" id="{3FCDA65E-2913-C743-ACB0-2AB7B72A93A2}"/>
              </a:ext>
            </a:extLst>
          </p:cNvPr>
          <p:cNvPicPr>
            <a:picLocks noChangeAspect="1"/>
          </p:cNvPicPr>
          <p:nvPr userDrawn="1"/>
        </p:nvPicPr>
        <p:blipFill>
          <a:blip r:embed="rId2"/>
          <a:stretch>
            <a:fillRect/>
          </a:stretch>
        </p:blipFill>
        <p:spPr>
          <a:xfrm>
            <a:off x="10892511" y="6181725"/>
            <a:ext cx="932400" cy="439230"/>
          </a:xfrm>
          <a:prstGeom prst="rect">
            <a:avLst/>
          </a:prstGeom>
        </p:spPr>
      </p:pic>
      <p:pic>
        <p:nvPicPr>
          <p:cNvPr id="9" name="Picture 8" descr="Logo&#10;&#10;Description automatically generated">
            <a:extLst>
              <a:ext uri="{FF2B5EF4-FFF2-40B4-BE49-F238E27FC236}">
                <a16:creationId xmlns:a16="http://schemas.microsoft.com/office/drawing/2014/main" id="{97785E66-1890-514C-8C28-D1B8F93772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81142" y="489600"/>
            <a:ext cx="584712" cy="584712"/>
          </a:xfrm>
          <a:prstGeom prst="rect">
            <a:avLst/>
          </a:prstGeom>
        </p:spPr>
      </p:pic>
      <p:sp>
        <p:nvSpPr>
          <p:cNvPr id="12" name="Title 2">
            <a:extLst>
              <a:ext uri="{FF2B5EF4-FFF2-40B4-BE49-F238E27FC236}">
                <a16:creationId xmlns:a16="http://schemas.microsoft.com/office/drawing/2014/main" id="{940F9FE1-8E34-C84A-96FA-8950643FF1F2}"/>
              </a:ext>
            </a:extLst>
          </p:cNvPr>
          <p:cNvSpPr>
            <a:spLocks noGrp="1"/>
          </p:cNvSpPr>
          <p:nvPr>
            <p:ph type="title" hasCustomPrompt="1"/>
          </p:nvPr>
        </p:nvSpPr>
        <p:spPr>
          <a:xfrm>
            <a:off x="7182616" y="2203200"/>
            <a:ext cx="5050901" cy="1993369"/>
          </a:xfrm>
        </p:spPr>
        <p:txBody>
          <a:bodyPr>
            <a:noAutofit/>
          </a:bodyPr>
          <a:lstStyle>
            <a:lvl1pPr>
              <a:defRPr sz="4800">
                <a:solidFill>
                  <a:schemeClr val="bg1"/>
                </a:solidFill>
              </a:defRPr>
            </a:lvl1pPr>
          </a:lstStyle>
          <a:p>
            <a:r>
              <a:rPr lang="en-US"/>
              <a:t>Insert section </a:t>
            </a:r>
            <a:br>
              <a:rPr lang="en-US"/>
            </a:br>
            <a:r>
              <a:rPr lang="en-US"/>
              <a:t>title here</a:t>
            </a:r>
          </a:p>
        </p:txBody>
      </p:sp>
      <p:sp>
        <p:nvSpPr>
          <p:cNvPr id="13" name="TextBox 12">
            <a:extLst>
              <a:ext uri="{FF2B5EF4-FFF2-40B4-BE49-F238E27FC236}">
                <a16:creationId xmlns:a16="http://schemas.microsoft.com/office/drawing/2014/main" id="{1AE3C20D-FA9A-4D02-B8F4-18749406AB30}"/>
              </a:ext>
            </a:extLst>
          </p:cNvPr>
          <p:cNvSpPr txBox="1"/>
          <p:nvPr userDrawn="1"/>
        </p:nvSpPr>
        <p:spPr>
          <a:xfrm>
            <a:off x="55246" y="6535594"/>
            <a:ext cx="345141" cy="215444"/>
          </a:xfrm>
          <a:prstGeom prst="rect">
            <a:avLst/>
          </a:prstGeom>
          <a:noFill/>
        </p:spPr>
        <p:txBody>
          <a:bodyPr wrap="square" rtlCol="0">
            <a:spAutoFit/>
          </a:bodyPr>
          <a:lstStyle/>
          <a:p>
            <a:pPr algn="ctr"/>
            <a:fld id="{1AB3584D-300F-534C-879B-BAEFFFE7E9B6}" type="slidenum">
              <a:rPr lang="en-US" sz="800" smtClean="0">
                <a:solidFill>
                  <a:srgbClr val="FF6600"/>
                </a:solidFill>
              </a:rPr>
              <a:pPr algn="ctr"/>
              <a:t>‹#›</a:t>
            </a:fld>
            <a:endParaRPr lang="en-US">
              <a:solidFill>
                <a:srgbClr val="FF6600"/>
              </a:solidFill>
            </a:endParaRPr>
          </a:p>
        </p:txBody>
      </p:sp>
      <p:sp>
        <p:nvSpPr>
          <p:cNvPr id="14" name="Oval 13">
            <a:extLst>
              <a:ext uri="{FF2B5EF4-FFF2-40B4-BE49-F238E27FC236}">
                <a16:creationId xmlns:a16="http://schemas.microsoft.com/office/drawing/2014/main" id="{0BB34B38-1081-4887-B126-CCB8FD48C974}"/>
              </a:ext>
            </a:extLst>
          </p:cNvPr>
          <p:cNvSpPr/>
          <p:nvPr userDrawn="1"/>
        </p:nvSpPr>
        <p:spPr>
          <a:xfrm>
            <a:off x="103451" y="6522109"/>
            <a:ext cx="249530" cy="249530"/>
          </a:xfrm>
          <a:prstGeom prst="ellipse">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1656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 Content - Pictures/Graphs (additional if needed)">
    <p:spTree>
      <p:nvGrpSpPr>
        <p:cNvPr id="1" name=""/>
        <p:cNvGrpSpPr/>
        <p:nvPr/>
      </p:nvGrpSpPr>
      <p:grpSpPr>
        <a:xfrm>
          <a:off x="0" y="0"/>
          <a:ext cx="0" cy="0"/>
          <a:chOff x="0" y="0"/>
          <a:chExt cx="0" cy="0"/>
        </a:xfrm>
      </p:grpSpPr>
      <p:graphicFrame>
        <p:nvGraphicFramePr>
          <p:cNvPr id="6" name="Objeto 5" hidden="1"/>
          <p:cNvGraphicFramePr>
            <a:graphicFrameLocks noChangeAspect="1"/>
          </p:cNvGraphicFramePr>
          <p:nvPr userDrawn="1">
            <p:custDataLst>
              <p:tags r:id="rId2"/>
            </p:custDataLst>
            <p:extLst>
              <p:ext uri="{D42A27DB-BD31-4B8C-83A1-F6EECF244321}">
                <p14:modId xmlns:p14="http://schemas.microsoft.com/office/powerpoint/2010/main" val="463371654"/>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spid="_x0000_s7172" name="Diapositiva de think-cell" r:id="rId5" imgW="421" imgH="423" progId="TCLayout.ActiveDocument.1">
                  <p:embed/>
                </p:oleObj>
              </mc:Choice>
              <mc:Fallback>
                <p:oleObj name="Diapositiva de think-cell" r:id="rId5" imgW="421" imgH="423" progId="TCLayout.ActiveDocument.1">
                  <p:embed/>
                  <p:pic>
                    <p:nvPicPr>
                      <p:cNvPr id="6" name="Objeto 5" hidden="1"/>
                      <p:cNvPicPr/>
                      <p:nvPr/>
                    </p:nvPicPr>
                    <p:blipFill>
                      <a:blip r:embed="rId6"/>
                      <a:stretch>
                        <a:fillRect/>
                      </a:stretch>
                    </p:blipFill>
                    <p:spPr>
                      <a:xfrm>
                        <a:off x="1955" y="1588"/>
                        <a:ext cx="1954" cy="1588"/>
                      </a:xfrm>
                      <a:prstGeom prst="rect">
                        <a:avLst/>
                      </a:prstGeom>
                    </p:spPr>
                  </p:pic>
                </p:oleObj>
              </mc:Fallback>
            </mc:AlternateContent>
          </a:graphicData>
        </a:graphic>
      </p:graphicFrame>
      <p:sp>
        <p:nvSpPr>
          <p:cNvPr id="3" name="Rectángulo 2" hidden="1"/>
          <p:cNvSpPr/>
          <p:nvPr userDrawn="1">
            <p:custDataLst>
              <p:tags r:id="rId3"/>
            </p:custDataLst>
          </p:nvPr>
        </p:nvSpPr>
        <p:spPr bwMode="auto">
          <a:xfrm>
            <a:off x="0" y="0"/>
            <a:ext cx="195385"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2532185" y="381600"/>
            <a:ext cx="8815754" cy="914400"/>
          </a:xfrm>
          <a:solidFill>
            <a:schemeClr val="bg1"/>
          </a:solidFill>
        </p:spPr>
        <p:txBody>
          <a:bodyPr/>
          <a:lstStyle/>
          <a:p>
            <a:r>
              <a:rPr lang="es-PE" err="1"/>
              <a:t>Titelmasterformat</a:t>
            </a:r>
            <a:r>
              <a:rPr lang="es-PE"/>
              <a:t> </a:t>
            </a:r>
            <a:r>
              <a:rPr lang="es-PE" err="1"/>
              <a:t>durch</a:t>
            </a:r>
            <a:r>
              <a:rPr lang="es-PE"/>
              <a:t> </a:t>
            </a:r>
            <a:r>
              <a:rPr lang="es-PE" err="1"/>
              <a:t>Klicken</a:t>
            </a:r>
            <a:r>
              <a:rPr lang="es-PE"/>
              <a:t> </a:t>
            </a:r>
            <a:r>
              <a:rPr lang="es-PE" err="1"/>
              <a:t>bearbeiten</a:t>
            </a:r>
            <a:endParaRPr lang="es-PE"/>
          </a:p>
        </p:txBody>
      </p:sp>
      <p:sp>
        <p:nvSpPr>
          <p:cNvPr id="4" name="Content Placeholder 3"/>
          <p:cNvSpPr>
            <a:spLocks noGrp="1"/>
          </p:cNvSpPr>
          <p:nvPr>
            <p:ph sz="half" idx="2"/>
          </p:nvPr>
        </p:nvSpPr>
        <p:spPr>
          <a:xfrm>
            <a:off x="7021614" y="1676400"/>
            <a:ext cx="4332187" cy="4648200"/>
          </a:xfrm>
          <a:solidFill>
            <a:schemeClr val="bg1"/>
          </a:solidFill>
        </p:spPr>
        <p:txBody>
          <a:bodyPr/>
          <a:lstStyle>
            <a:lvl1pPr>
              <a:defRPr sz="2200"/>
            </a:lvl1pPr>
            <a:lvl2pPr marL="622300" indent="-285750">
              <a:defRPr sz="2000"/>
            </a:lvl2pPr>
            <a:lvl3pPr marL="893763" indent="-228600">
              <a:defRPr sz="1800"/>
            </a:lvl3pPr>
            <a:lvl4pPr marL="1165225" indent="-228600">
              <a:defRPr sz="1600"/>
            </a:lvl4pPr>
            <a:lvl5pPr marL="1435100" indent="-228600">
              <a:defRPr sz="1600"/>
            </a:lvl5pPr>
            <a:lvl6pPr>
              <a:defRPr sz="1800"/>
            </a:lvl6pPr>
            <a:lvl7pPr>
              <a:defRPr sz="1800"/>
            </a:lvl7pPr>
            <a:lvl8pPr>
              <a:defRPr sz="1800"/>
            </a:lvl8pPr>
            <a:lvl9pPr>
              <a:defRPr sz="1800"/>
            </a:lvl9pPr>
          </a:lstStyle>
          <a:p>
            <a:pPr lvl="0"/>
            <a:r>
              <a:rPr lang="es-PE" altLang="zh-TW" err="1"/>
              <a:t>Textmasterformate</a:t>
            </a:r>
            <a:r>
              <a:rPr lang="es-PE" altLang="zh-TW"/>
              <a:t> </a:t>
            </a:r>
            <a:r>
              <a:rPr lang="es-PE" altLang="zh-TW" err="1"/>
              <a:t>durch</a:t>
            </a:r>
            <a:r>
              <a:rPr lang="es-PE" altLang="zh-TW"/>
              <a:t> </a:t>
            </a:r>
            <a:r>
              <a:rPr lang="es-PE" altLang="zh-TW" err="1"/>
              <a:t>Klicken</a:t>
            </a:r>
            <a:r>
              <a:rPr lang="es-PE" altLang="zh-TW"/>
              <a:t> </a:t>
            </a:r>
            <a:r>
              <a:rPr lang="es-PE" altLang="zh-TW" err="1"/>
              <a:t>bearbeiten</a:t>
            </a:r>
            <a:endParaRPr lang="es-PE" altLang="zh-TW"/>
          </a:p>
          <a:p>
            <a:pPr lvl="1"/>
            <a:r>
              <a:rPr lang="es-PE" altLang="zh-TW" err="1"/>
              <a:t>Zweite</a:t>
            </a:r>
            <a:r>
              <a:rPr lang="es-PE" altLang="zh-TW"/>
              <a:t> </a:t>
            </a:r>
            <a:r>
              <a:rPr lang="es-PE" altLang="zh-TW" err="1"/>
              <a:t>Ebene</a:t>
            </a:r>
            <a:endParaRPr lang="es-PE" altLang="zh-TW"/>
          </a:p>
          <a:p>
            <a:pPr lvl="2"/>
            <a:r>
              <a:rPr lang="es-PE" altLang="zh-TW" err="1"/>
              <a:t>Dritte</a:t>
            </a:r>
            <a:r>
              <a:rPr lang="es-PE" altLang="zh-TW"/>
              <a:t> </a:t>
            </a:r>
            <a:r>
              <a:rPr lang="es-PE" altLang="zh-TW" err="1"/>
              <a:t>Ebene</a:t>
            </a:r>
            <a:endParaRPr lang="es-PE" altLang="zh-TW"/>
          </a:p>
          <a:p>
            <a:pPr lvl="3"/>
            <a:r>
              <a:rPr lang="es-PE" altLang="zh-TW"/>
              <a:t>Vierte </a:t>
            </a:r>
            <a:r>
              <a:rPr lang="es-PE" altLang="zh-TW" err="1"/>
              <a:t>Ebene</a:t>
            </a:r>
            <a:endParaRPr lang="es-PE" altLang="zh-TW"/>
          </a:p>
          <a:p>
            <a:pPr lvl="4"/>
            <a:r>
              <a:rPr lang="es-PE" altLang="zh-TW" err="1"/>
              <a:t>Fünfte</a:t>
            </a:r>
            <a:r>
              <a:rPr lang="es-PE" altLang="zh-TW"/>
              <a:t> </a:t>
            </a:r>
            <a:r>
              <a:rPr lang="es-PE" altLang="zh-TW" err="1"/>
              <a:t>Ebene</a:t>
            </a:r>
            <a:endParaRPr lang="es-PE" altLang="zh-TW"/>
          </a:p>
        </p:txBody>
      </p:sp>
      <p:sp>
        <p:nvSpPr>
          <p:cNvPr id="5" name="Picture Placeholder 12"/>
          <p:cNvSpPr>
            <a:spLocks noGrp="1"/>
          </p:cNvSpPr>
          <p:nvPr>
            <p:ph type="pic" sz="quarter" idx="10"/>
          </p:nvPr>
        </p:nvSpPr>
        <p:spPr>
          <a:xfrm>
            <a:off x="2658461" y="1676400"/>
            <a:ext cx="4209231" cy="4648200"/>
          </a:xfrm>
          <a:solidFill>
            <a:schemeClr val="bg1"/>
          </a:solidFill>
        </p:spPr>
        <p:txBody>
          <a:bodyPr/>
          <a:lstStyle>
            <a:lvl1pPr>
              <a:buNone/>
              <a:defRPr sz="1400">
                <a:latin typeface="+mn-lt"/>
              </a:defRPr>
            </a:lvl1pPr>
          </a:lstStyle>
          <a:p>
            <a:pPr lvl="0"/>
            <a:r>
              <a:rPr lang="es-PE" noProof="0" err="1"/>
              <a:t>Bild</a:t>
            </a:r>
            <a:r>
              <a:rPr lang="es-PE" noProof="0"/>
              <a:t> </a:t>
            </a:r>
            <a:r>
              <a:rPr lang="es-PE" noProof="0" err="1"/>
              <a:t>durch</a:t>
            </a:r>
            <a:r>
              <a:rPr lang="es-PE" noProof="0"/>
              <a:t> </a:t>
            </a:r>
            <a:r>
              <a:rPr lang="es-PE" noProof="0" err="1"/>
              <a:t>Klicken</a:t>
            </a:r>
            <a:r>
              <a:rPr lang="es-PE" noProof="0"/>
              <a:t> </a:t>
            </a:r>
            <a:r>
              <a:rPr lang="es-PE" noProof="0" err="1"/>
              <a:t>auf</a:t>
            </a:r>
            <a:r>
              <a:rPr lang="es-PE" noProof="0"/>
              <a:t> Symbol </a:t>
            </a:r>
            <a:r>
              <a:rPr lang="es-PE" noProof="0" err="1"/>
              <a:t>hinzufügen</a:t>
            </a:r>
            <a:endParaRPr lang="es-PE" noProof="0"/>
          </a:p>
        </p:txBody>
      </p:sp>
    </p:spTree>
    <p:extLst>
      <p:ext uri="{BB962C8B-B14F-4D97-AF65-F5344CB8AC3E}">
        <p14:creationId xmlns:p14="http://schemas.microsoft.com/office/powerpoint/2010/main" val="4156384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 Content - Pictures (Standard)">
    <p:bg>
      <p:bgPr>
        <a:solidFill>
          <a:schemeClr val="bg1">
            <a:lumMod val="85000"/>
          </a:schemeClr>
        </a:solidFill>
        <a:effectLst/>
      </p:bgPr>
    </p:bg>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2"/>
            </p:custDataLst>
            <p:extLst>
              <p:ext uri="{D42A27DB-BD31-4B8C-83A1-F6EECF244321}">
                <p14:modId xmlns:p14="http://schemas.microsoft.com/office/powerpoint/2010/main" val="1250035175"/>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spid="_x0000_s8196" name="Diapositiva de think-cell" r:id="rId5" imgW="421" imgH="423" progId="TCLayout.ActiveDocument.1">
                  <p:embed/>
                </p:oleObj>
              </mc:Choice>
              <mc:Fallback>
                <p:oleObj name="Diapositiva de think-cell" r:id="rId5" imgW="421" imgH="423" progId="TCLayout.ActiveDocument.1">
                  <p:embed/>
                  <p:pic>
                    <p:nvPicPr>
                      <p:cNvPr id="5" name="Objeto 4" hidden="1"/>
                      <p:cNvPicPr/>
                      <p:nvPr/>
                    </p:nvPicPr>
                    <p:blipFill>
                      <a:blip r:embed="rId6"/>
                      <a:stretch>
                        <a:fillRect/>
                      </a:stretch>
                    </p:blipFill>
                    <p:spPr>
                      <a:xfrm>
                        <a:off x="1955" y="1588"/>
                        <a:ext cx="1954" cy="1588"/>
                      </a:xfrm>
                      <a:prstGeom prst="rect">
                        <a:avLst/>
                      </a:prstGeom>
                    </p:spPr>
                  </p:pic>
                </p:oleObj>
              </mc:Fallback>
            </mc:AlternateContent>
          </a:graphicData>
        </a:graphic>
      </p:graphicFrame>
      <p:sp>
        <p:nvSpPr>
          <p:cNvPr id="4" name="Rectángulo 3" hidden="1"/>
          <p:cNvSpPr/>
          <p:nvPr userDrawn="1">
            <p:custDataLst>
              <p:tags r:id="rId3"/>
            </p:custDataLst>
          </p:nvPr>
        </p:nvSpPr>
        <p:spPr bwMode="auto">
          <a:xfrm>
            <a:off x="0" y="0"/>
            <a:ext cx="195385"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2532185" y="381600"/>
            <a:ext cx="8815754" cy="914400"/>
          </a:xfrm>
          <a:solidFill>
            <a:schemeClr val="bg1"/>
          </a:solidFill>
        </p:spPr>
        <p:txBody>
          <a:bodyPr/>
          <a:lstStyle>
            <a:lvl1pPr>
              <a:defRPr baseline="0"/>
            </a:lvl1pPr>
          </a:lstStyle>
          <a:p>
            <a:r>
              <a:rPr lang="es-PE" err="1"/>
              <a:t>Titelmasterformat</a:t>
            </a:r>
            <a:r>
              <a:rPr lang="es-PE"/>
              <a:t> </a:t>
            </a:r>
            <a:r>
              <a:rPr lang="es-PE" err="1"/>
              <a:t>durch</a:t>
            </a:r>
            <a:r>
              <a:rPr lang="es-PE"/>
              <a:t> </a:t>
            </a:r>
            <a:r>
              <a:rPr lang="es-PE" err="1"/>
              <a:t>Klicken</a:t>
            </a:r>
            <a:r>
              <a:rPr lang="es-PE"/>
              <a:t> </a:t>
            </a:r>
            <a:r>
              <a:rPr lang="es-PE" err="1"/>
              <a:t>bearbeiten</a:t>
            </a:r>
            <a:endParaRPr lang="es-PE"/>
          </a:p>
        </p:txBody>
      </p:sp>
      <p:sp>
        <p:nvSpPr>
          <p:cNvPr id="3" name="Content Placeholder 2"/>
          <p:cNvSpPr>
            <a:spLocks noGrp="1"/>
          </p:cNvSpPr>
          <p:nvPr>
            <p:ph idx="1"/>
          </p:nvPr>
        </p:nvSpPr>
        <p:spPr>
          <a:xfrm>
            <a:off x="2532185" y="1676400"/>
            <a:ext cx="8815754" cy="4648200"/>
          </a:xfrm>
          <a:solidFill>
            <a:schemeClr val="bg1"/>
          </a:solidFill>
        </p:spPr>
        <p:txBody>
          <a:bodyPr/>
          <a:lstStyle>
            <a:lvl1pPr>
              <a:defRPr/>
            </a:lvl1pPr>
          </a:lstStyle>
          <a:p>
            <a:pPr lvl="0"/>
            <a:r>
              <a:rPr lang="es-PE" altLang="zh-TW" err="1"/>
              <a:t>Textmasterformate</a:t>
            </a:r>
            <a:r>
              <a:rPr lang="es-PE" altLang="zh-TW"/>
              <a:t> </a:t>
            </a:r>
            <a:r>
              <a:rPr lang="es-PE" altLang="zh-TW" err="1"/>
              <a:t>durch</a:t>
            </a:r>
            <a:r>
              <a:rPr lang="es-PE" altLang="zh-TW"/>
              <a:t> </a:t>
            </a:r>
            <a:r>
              <a:rPr lang="es-PE" altLang="zh-TW" err="1"/>
              <a:t>Klicken</a:t>
            </a:r>
            <a:r>
              <a:rPr lang="es-PE" altLang="zh-TW"/>
              <a:t> </a:t>
            </a:r>
            <a:r>
              <a:rPr lang="es-PE" altLang="zh-TW" err="1"/>
              <a:t>bearbeiten</a:t>
            </a:r>
            <a:endParaRPr lang="es-PE" altLang="zh-TW"/>
          </a:p>
          <a:p>
            <a:pPr lvl="1"/>
            <a:r>
              <a:rPr lang="es-PE" altLang="zh-TW" err="1"/>
              <a:t>Zweite</a:t>
            </a:r>
            <a:r>
              <a:rPr lang="es-PE" altLang="zh-TW"/>
              <a:t> </a:t>
            </a:r>
            <a:r>
              <a:rPr lang="es-PE" altLang="zh-TW" err="1"/>
              <a:t>Ebene</a:t>
            </a:r>
            <a:endParaRPr lang="es-PE" altLang="zh-TW"/>
          </a:p>
          <a:p>
            <a:pPr lvl="2"/>
            <a:r>
              <a:rPr lang="es-PE" altLang="zh-TW" err="1"/>
              <a:t>Dritte</a:t>
            </a:r>
            <a:r>
              <a:rPr lang="es-PE" altLang="zh-TW"/>
              <a:t> </a:t>
            </a:r>
            <a:r>
              <a:rPr lang="es-PE" altLang="zh-TW" err="1"/>
              <a:t>Ebene</a:t>
            </a:r>
            <a:endParaRPr lang="es-PE" altLang="zh-TW"/>
          </a:p>
          <a:p>
            <a:pPr lvl="3"/>
            <a:r>
              <a:rPr lang="es-PE" altLang="zh-TW"/>
              <a:t>Vierte </a:t>
            </a:r>
            <a:r>
              <a:rPr lang="es-PE" altLang="zh-TW" err="1"/>
              <a:t>Ebene</a:t>
            </a:r>
            <a:endParaRPr lang="es-PE" altLang="zh-TW"/>
          </a:p>
          <a:p>
            <a:pPr lvl="4"/>
            <a:r>
              <a:rPr lang="es-PE" altLang="zh-TW" err="1"/>
              <a:t>Fünfte</a:t>
            </a:r>
            <a:r>
              <a:rPr lang="es-PE" altLang="zh-TW"/>
              <a:t> </a:t>
            </a:r>
            <a:r>
              <a:rPr lang="es-PE" altLang="zh-TW" err="1"/>
              <a:t>Ebene</a:t>
            </a:r>
            <a:endParaRPr lang="es-PE" altLang="zh-TW"/>
          </a:p>
        </p:txBody>
      </p:sp>
      <p:sp>
        <p:nvSpPr>
          <p:cNvPr id="13" name="Picture Placeholder 12"/>
          <p:cNvSpPr>
            <a:spLocks noGrp="1"/>
          </p:cNvSpPr>
          <p:nvPr>
            <p:ph type="pic" sz="quarter" idx="10"/>
          </p:nvPr>
        </p:nvSpPr>
        <p:spPr>
          <a:xfrm>
            <a:off x="1" y="1676400"/>
            <a:ext cx="2128503" cy="4648200"/>
          </a:xfrm>
          <a:solidFill>
            <a:schemeClr val="bg1"/>
          </a:solidFill>
        </p:spPr>
        <p:txBody>
          <a:bodyPr/>
          <a:lstStyle>
            <a:lvl1pPr>
              <a:buNone/>
              <a:defRPr sz="1400">
                <a:latin typeface="+mn-lt"/>
              </a:defRPr>
            </a:lvl1pPr>
          </a:lstStyle>
          <a:p>
            <a:pPr lvl="0"/>
            <a:r>
              <a:rPr lang="es-PE" noProof="0" err="1"/>
              <a:t>Bild</a:t>
            </a:r>
            <a:r>
              <a:rPr lang="es-PE" noProof="0"/>
              <a:t> </a:t>
            </a:r>
            <a:r>
              <a:rPr lang="es-PE" noProof="0" err="1"/>
              <a:t>durch</a:t>
            </a:r>
            <a:r>
              <a:rPr lang="es-PE" noProof="0"/>
              <a:t> </a:t>
            </a:r>
            <a:r>
              <a:rPr lang="es-PE" noProof="0" err="1"/>
              <a:t>Klicken</a:t>
            </a:r>
            <a:r>
              <a:rPr lang="es-PE" noProof="0"/>
              <a:t> </a:t>
            </a:r>
            <a:r>
              <a:rPr lang="es-PE" noProof="0" err="1"/>
              <a:t>auf</a:t>
            </a:r>
            <a:r>
              <a:rPr lang="es-PE" noProof="0"/>
              <a:t> Symbol </a:t>
            </a:r>
            <a:r>
              <a:rPr lang="es-PE" noProof="0" err="1"/>
              <a:t>hinzufügen</a:t>
            </a:r>
            <a:endParaRPr lang="es-PE" noProof="0"/>
          </a:p>
        </p:txBody>
      </p:sp>
    </p:spTree>
    <p:extLst>
      <p:ext uri="{BB962C8B-B14F-4D97-AF65-F5344CB8AC3E}">
        <p14:creationId xmlns:p14="http://schemas.microsoft.com/office/powerpoint/2010/main" val="3446259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Ending-Slide">
    <p:bg>
      <p:bgPr>
        <a:solidFill>
          <a:schemeClr val="bg1"/>
        </a:solidFill>
        <a:effectLst/>
      </p:bgPr>
    </p:bg>
    <p:spTree>
      <p:nvGrpSpPr>
        <p:cNvPr id="1" name=""/>
        <p:cNvGrpSpPr/>
        <p:nvPr/>
      </p:nvGrpSpPr>
      <p:grpSpPr>
        <a:xfrm>
          <a:off x="0" y="0"/>
          <a:ext cx="0" cy="0"/>
          <a:chOff x="0" y="0"/>
          <a:chExt cx="0" cy="0"/>
        </a:xfrm>
      </p:grpSpPr>
      <p:graphicFrame>
        <p:nvGraphicFramePr>
          <p:cNvPr id="5" name="Objeto 4" hidden="1"/>
          <p:cNvGraphicFramePr>
            <a:graphicFrameLocks noChangeAspect="1"/>
          </p:cNvGraphicFramePr>
          <p:nvPr userDrawn="1">
            <p:custDataLst>
              <p:tags r:id="rId3"/>
            </p:custDataLst>
            <p:extLst>
              <p:ext uri="{D42A27DB-BD31-4B8C-83A1-F6EECF244321}">
                <p14:modId xmlns:p14="http://schemas.microsoft.com/office/powerpoint/2010/main" val="4044005589"/>
              </p:ext>
            </p:extLst>
          </p:nvPr>
        </p:nvGraphicFramePr>
        <p:xfrm>
          <a:off x="1955" y="1588"/>
          <a:ext cx="1954" cy="1588"/>
        </p:xfrm>
        <a:graphic>
          <a:graphicData uri="http://schemas.openxmlformats.org/presentationml/2006/ole">
            <mc:AlternateContent xmlns:mc="http://schemas.openxmlformats.org/markup-compatibility/2006">
              <mc:Choice xmlns:v="urn:schemas-microsoft-com:vml" Requires="v">
                <p:oleObj spid="_x0000_s9220" name="Diapositiva de think-cell" r:id="rId6" imgW="421" imgH="423" progId="TCLayout.ActiveDocument.1">
                  <p:embed/>
                </p:oleObj>
              </mc:Choice>
              <mc:Fallback>
                <p:oleObj name="Diapositiva de think-cell" r:id="rId6" imgW="421" imgH="423" progId="TCLayout.ActiveDocument.1">
                  <p:embed/>
                  <p:pic>
                    <p:nvPicPr>
                      <p:cNvPr id="5" name="Objeto 4" hidden="1"/>
                      <p:cNvPicPr/>
                      <p:nvPr/>
                    </p:nvPicPr>
                    <p:blipFill>
                      <a:blip r:embed="rId7"/>
                      <a:stretch>
                        <a:fillRect/>
                      </a:stretch>
                    </p:blipFill>
                    <p:spPr>
                      <a:xfrm>
                        <a:off x="1955" y="1588"/>
                        <a:ext cx="1954" cy="1588"/>
                      </a:xfrm>
                      <a:prstGeom prst="rect">
                        <a:avLst/>
                      </a:prstGeom>
                    </p:spPr>
                  </p:pic>
                </p:oleObj>
              </mc:Fallback>
            </mc:AlternateContent>
          </a:graphicData>
        </a:graphic>
      </p:graphicFrame>
      <p:sp>
        <p:nvSpPr>
          <p:cNvPr id="2" name="Rectángulo 1" hidden="1"/>
          <p:cNvSpPr/>
          <p:nvPr userDrawn="1">
            <p:custDataLst>
              <p:tags r:id="rId4"/>
            </p:custDataLst>
          </p:nvPr>
        </p:nvSpPr>
        <p:spPr bwMode="auto">
          <a:xfrm>
            <a:off x="0" y="0"/>
            <a:ext cx="195385"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sz="1500" b="1" i="0" u="none" strike="noStrike" cap="none" normalizeH="0" baseline="0">
              <a:ln>
                <a:noFill/>
              </a:ln>
              <a:solidFill>
                <a:schemeClr val="tx1"/>
              </a:solidFill>
              <a:effectLst/>
              <a:latin typeface="Arial" panose="020B0604020202020204" pitchFamily="34" charset="0"/>
              <a:ea typeface="+mj-ea"/>
              <a:cs typeface="+mj-cs"/>
              <a:sym typeface="Arial" panose="020B0604020202020204" pitchFamily="34" charset="0"/>
            </a:endParaRPr>
          </a:p>
        </p:txBody>
      </p:sp>
      <p:pic>
        <p:nvPicPr>
          <p:cNvPr id="3" name="Picture 2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954" y="-1588"/>
            <a:ext cx="12193954" cy="6859588"/>
          </a:xfrm>
          <a:prstGeom prst="rect">
            <a:avLst/>
          </a:prstGeom>
          <a:noFill/>
          <a:ln w="9525">
            <a:noFill/>
            <a:miter lim="800000"/>
            <a:headEnd/>
            <a:tailEnd/>
          </a:ln>
        </p:spPr>
      </p:pic>
      <p:sp>
        <p:nvSpPr>
          <p:cNvPr id="3074" name="Rectangle 2"/>
          <p:cNvSpPr>
            <a:spLocks noGrp="1" noChangeArrowheads="1"/>
          </p:cNvSpPr>
          <p:nvPr>
            <p:ph type="ctrTitle"/>
          </p:nvPr>
        </p:nvSpPr>
        <p:spPr>
          <a:xfrm>
            <a:off x="1727200" y="2956756"/>
            <a:ext cx="8737600" cy="944488"/>
          </a:xfrm>
        </p:spPr>
        <p:txBody>
          <a:bodyPr/>
          <a:lstStyle>
            <a:lvl1pPr algn="ctr">
              <a:defRPr sz="1500" b="1">
                <a:solidFill>
                  <a:srgbClr val="FF6600"/>
                </a:solidFill>
                <a:latin typeface="+mj-lt"/>
              </a:defRPr>
            </a:lvl1pPr>
          </a:lstStyle>
          <a:p>
            <a:r>
              <a:rPr lang="es-PE" altLang="zh-TW" err="1"/>
              <a:t>Titelmasterformat</a:t>
            </a:r>
            <a:r>
              <a:rPr lang="es-PE" altLang="zh-TW"/>
              <a:t> </a:t>
            </a:r>
            <a:r>
              <a:rPr lang="es-PE" altLang="zh-TW" err="1"/>
              <a:t>durch</a:t>
            </a:r>
            <a:r>
              <a:rPr lang="es-PE" altLang="zh-TW"/>
              <a:t> </a:t>
            </a:r>
            <a:r>
              <a:rPr lang="es-PE" altLang="zh-TW" err="1"/>
              <a:t>Klicken</a:t>
            </a:r>
            <a:r>
              <a:rPr lang="es-PE" altLang="zh-TW"/>
              <a:t> </a:t>
            </a:r>
            <a:r>
              <a:rPr lang="es-PE" altLang="zh-TW" err="1"/>
              <a:t>bearbeiten</a:t>
            </a:r>
            <a:endParaRPr lang="es-PE" altLang="zh-TW"/>
          </a:p>
        </p:txBody>
      </p:sp>
      <p:sp>
        <p:nvSpPr>
          <p:cNvPr id="4" name="Textfeld 3"/>
          <p:cNvSpPr txBox="1">
            <a:spLocks noChangeArrowheads="1"/>
          </p:cNvSpPr>
          <p:nvPr userDrawn="1"/>
        </p:nvSpPr>
        <p:spPr bwMode="auto">
          <a:xfrm>
            <a:off x="63338" y="792088"/>
            <a:ext cx="221018" cy="5805264"/>
          </a:xfrm>
          <a:prstGeom prst="rect">
            <a:avLst/>
          </a:prstGeom>
          <a:noFill/>
          <a:ln>
            <a:noFill/>
          </a:ln>
          <a:extLst>
            <a:ext uri="{909E8E84-426E-40dd-AFC4-6F175D3DCCD1}"/>
            <a:ext uri="{91240B29-F687-4f45-9708-019B960494DF}"/>
          </a:extLst>
        </p:spPr>
        <p:txBody>
          <a:bodyPr vert="vert270" wrap="square" lIns="36000">
            <a:spAutoFit/>
          </a:bodyPr>
          <a:lstStyle/>
          <a:p>
            <a:pPr marL="0" marR="0" indent="0" algn="l" defTabSz="914400" rtl="0" eaLnBrk="0" fontAlgn="base" latinLnBrk="0" hangingPunct="0">
              <a:lnSpc>
                <a:spcPct val="100000"/>
              </a:lnSpc>
              <a:spcBef>
                <a:spcPct val="0"/>
              </a:spcBef>
              <a:spcAft>
                <a:spcPct val="0"/>
              </a:spcAft>
              <a:buClrTx/>
              <a:buSzTx/>
              <a:buFontTx/>
              <a:buNone/>
              <a:tabLst>
                <a:tab pos="5829300" algn="l"/>
              </a:tabLst>
              <a:defRPr/>
            </a:pPr>
            <a:r>
              <a:rPr lang="es-PE" sz="600" b="0" kern="1200">
                <a:solidFill>
                  <a:schemeClr val="tx1"/>
                </a:solidFill>
                <a:latin typeface="+mj-lt"/>
                <a:ea typeface="+mn-ea"/>
                <a:cs typeface="Arial" pitchFamily="34" charset="0"/>
              </a:rPr>
              <a:t>© </a:t>
            </a:r>
            <a:r>
              <a:rPr lang="es-PE" sz="600">
                <a:latin typeface="+mj-lt"/>
              </a:rPr>
              <a:t>SGS Société Générale de </a:t>
            </a:r>
            <a:r>
              <a:rPr lang="es-PE" sz="600" err="1">
                <a:latin typeface="+mj-lt"/>
              </a:rPr>
              <a:t>Surveillance</a:t>
            </a:r>
            <a:r>
              <a:rPr lang="es-PE" sz="600">
                <a:latin typeface="+mj-lt"/>
              </a:rPr>
              <a:t> Holding (</a:t>
            </a:r>
            <a:r>
              <a:rPr lang="es-PE" sz="600" err="1">
                <a:latin typeface="+mj-lt"/>
              </a:rPr>
              <a:t>Deutschland</a:t>
            </a:r>
            <a:r>
              <a:rPr lang="es-PE" sz="600">
                <a:latin typeface="+mj-lt"/>
              </a:rPr>
              <a:t>) </a:t>
            </a:r>
            <a:r>
              <a:rPr lang="es-PE" sz="600" err="1">
                <a:latin typeface="+mj-lt"/>
              </a:rPr>
              <a:t>GmbH</a:t>
            </a:r>
            <a:r>
              <a:rPr lang="es-PE" sz="600">
                <a:latin typeface="+mj-lt"/>
              </a:rPr>
              <a:t> </a:t>
            </a:r>
            <a:r>
              <a:rPr lang="es-PE" sz="600" b="0" kern="1200">
                <a:solidFill>
                  <a:schemeClr val="tx1"/>
                </a:solidFill>
                <a:latin typeface="+mj-lt"/>
                <a:ea typeface="+mn-ea"/>
                <a:cs typeface="Arial" pitchFamily="34" charset="0"/>
              </a:rPr>
              <a:t>– 2017 – </a:t>
            </a:r>
            <a:r>
              <a:rPr lang="es-PE" sz="600" b="0" kern="1200" err="1">
                <a:solidFill>
                  <a:schemeClr val="tx1"/>
                </a:solidFill>
                <a:latin typeface="+mj-lt"/>
                <a:ea typeface="+mn-ea"/>
                <a:cs typeface="Arial" pitchFamily="34" charset="0"/>
              </a:rPr>
              <a:t>All</a:t>
            </a:r>
            <a:r>
              <a:rPr lang="es-PE" sz="600" b="0" kern="1200">
                <a:solidFill>
                  <a:schemeClr val="tx1"/>
                </a:solidFill>
                <a:latin typeface="+mj-lt"/>
                <a:ea typeface="+mn-ea"/>
                <a:cs typeface="Arial" pitchFamily="34" charset="0"/>
              </a:rPr>
              <a:t> </a:t>
            </a:r>
            <a:r>
              <a:rPr lang="es-PE" sz="600" b="0" kern="1200" err="1">
                <a:solidFill>
                  <a:schemeClr val="tx1"/>
                </a:solidFill>
                <a:latin typeface="+mj-lt"/>
                <a:ea typeface="+mn-ea"/>
                <a:cs typeface="Arial" pitchFamily="34" charset="0"/>
              </a:rPr>
              <a:t>rights</a:t>
            </a:r>
            <a:r>
              <a:rPr lang="es-PE" sz="600" b="0" kern="1200">
                <a:solidFill>
                  <a:schemeClr val="tx1"/>
                </a:solidFill>
                <a:latin typeface="+mj-lt"/>
                <a:ea typeface="+mn-ea"/>
                <a:cs typeface="Arial" pitchFamily="34" charset="0"/>
              </a:rPr>
              <a:t> </a:t>
            </a:r>
            <a:r>
              <a:rPr lang="es-PE" sz="600" b="0" kern="1200" err="1">
                <a:solidFill>
                  <a:schemeClr val="tx1"/>
                </a:solidFill>
                <a:latin typeface="+mj-lt"/>
                <a:ea typeface="+mn-ea"/>
                <a:cs typeface="Arial" pitchFamily="34" charset="0"/>
              </a:rPr>
              <a:t>reserved</a:t>
            </a:r>
            <a:r>
              <a:rPr lang="es-PE" sz="600" b="0" kern="1200">
                <a:solidFill>
                  <a:schemeClr val="tx1"/>
                </a:solidFill>
                <a:latin typeface="+mj-lt"/>
                <a:ea typeface="+mn-ea"/>
                <a:cs typeface="Arial" pitchFamily="34" charset="0"/>
              </a:rPr>
              <a:t> – SGS </a:t>
            </a:r>
            <a:r>
              <a:rPr lang="es-PE" sz="600" b="0" kern="1200" err="1">
                <a:solidFill>
                  <a:schemeClr val="tx1"/>
                </a:solidFill>
                <a:latin typeface="+mj-lt"/>
                <a:ea typeface="+mn-ea"/>
                <a:cs typeface="Arial" pitchFamily="34" charset="0"/>
              </a:rPr>
              <a:t>is</a:t>
            </a:r>
            <a:r>
              <a:rPr lang="es-PE" sz="600" b="0" kern="1200">
                <a:solidFill>
                  <a:schemeClr val="tx1"/>
                </a:solidFill>
                <a:latin typeface="+mj-lt"/>
                <a:ea typeface="+mn-ea"/>
                <a:cs typeface="Arial" pitchFamily="34" charset="0"/>
              </a:rPr>
              <a:t> a </a:t>
            </a:r>
            <a:r>
              <a:rPr lang="es-PE" sz="600" b="0" kern="1200" err="1">
                <a:solidFill>
                  <a:schemeClr val="tx1"/>
                </a:solidFill>
                <a:latin typeface="+mj-lt"/>
                <a:ea typeface="+mn-ea"/>
                <a:cs typeface="Arial" pitchFamily="34" charset="0"/>
              </a:rPr>
              <a:t>registered</a:t>
            </a:r>
            <a:r>
              <a:rPr lang="es-PE" sz="600" b="0" kern="1200">
                <a:solidFill>
                  <a:schemeClr val="tx1"/>
                </a:solidFill>
                <a:latin typeface="+mj-lt"/>
                <a:ea typeface="+mn-ea"/>
                <a:cs typeface="Arial" pitchFamily="34" charset="0"/>
              </a:rPr>
              <a:t> </a:t>
            </a:r>
            <a:r>
              <a:rPr lang="es-PE" sz="600" b="0" kern="1200" err="1">
                <a:solidFill>
                  <a:schemeClr val="tx1"/>
                </a:solidFill>
                <a:latin typeface="+mj-lt"/>
                <a:ea typeface="+mn-ea"/>
                <a:cs typeface="Arial" pitchFamily="34" charset="0"/>
              </a:rPr>
              <a:t>trademark</a:t>
            </a:r>
            <a:r>
              <a:rPr lang="es-PE" sz="600" b="0" kern="1200">
                <a:solidFill>
                  <a:schemeClr val="tx1"/>
                </a:solidFill>
                <a:latin typeface="+mj-lt"/>
                <a:ea typeface="+mn-ea"/>
                <a:cs typeface="Arial" pitchFamily="34" charset="0"/>
              </a:rPr>
              <a:t> of SGS </a:t>
            </a:r>
            <a:r>
              <a:rPr lang="es-PE" sz="600" b="0" kern="1200" err="1">
                <a:solidFill>
                  <a:schemeClr val="tx1"/>
                </a:solidFill>
                <a:latin typeface="+mj-lt"/>
                <a:ea typeface="+mn-ea"/>
                <a:cs typeface="Arial" pitchFamily="34" charset="0"/>
              </a:rPr>
              <a:t>Group</a:t>
            </a:r>
            <a:r>
              <a:rPr lang="es-PE" sz="600" b="0" kern="1200">
                <a:solidFill>
                  <a:schemeClr val="tx1"/>
                </a:solidFill>
                <a:latin typeface="+mj-lt"/>
                <a:ea typeface="+mn-ea"/>
                <a:cs typeface="Arial" pitchFamily="34" charset="0"/>
              </a:rPr>
              <a:t> Management SA</a:t>
            </a:r>
            <a:endParaRPr lang="es-PE" sz="600" b="0">
              <a:latin typeface="+mj-lt"/>
            </a:endParaRPr>
          </a:p>
        </p:txBody>
      </p:sp>
    </p:spTree>
    <p:extLst>
      <p:ext uri="{BB962C8B-B14F-4D97-AF65-F5344CB8AC3E}">
        <p14:creationId xmlns:p14="http://schemas.microsoft.com/office/powerpoint/2010/main" val="123523612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eople 1">
    <p:bg>
      <p:bgRef idx="1001">
        <a:schemeClr val="bg1"/>
      </p:bgRef>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03C96CC6-614A-504A-8DB2-5E0F9A4508F8}"/>
              </a:ext>
            </a:extLst>
          </p:cNvPr>
          <p:cNvSpPr>
            <a:spLocks noChangeAspect="1"/>
          </p:cNvSpPr>
          <p:nvPr userDrawn="1"/>
        </p:nvSpPr>
        <p:spPr>
          <a:xfrm>
            <a:off x="0" y="0"/>
            <a:ext cx="4518737" cy="6858000"/>
          </a:xfrm>
          <a:custGeom>
            <a:avLst/>
            <a:gdLst>
              <a:gd name="connsiteX0" fmla="*/ 0 w 4518737"/>
              <a:gd name="connsiteY0" fmla="*/ 0 h 6858000"/>
              <a:gd name="connsiteX1" fmla="*/ 3491571 w 4518737"/>
              <a:gd name="connsiteY1" fmla="*/ 0 h 6858000"/>
              <a:gd name="connsiteX2" fmla="*/ 3635250 w 4518737"/>
              <a:gd name="connsiteY2" fmla="*/ 224097 h 6858000"/>
              <a:gd name="connsiteX3" fmla="*/ 4518737 w 4518737"/>
              <a:gd name="connsiteY3" fmla="*/ 3388206 h 6858000"/>
              <a:gd name="connsiteX4" fmla="*/ 3476517 w 4518737"/>
              <a:gd name="connsiteY4" fmla="*/ 6799893 h 6858000"/>
              <a:gd name="connsiteX5" fmla="*/ 3435192 w 4518737"/>
              <a:gd name="connsiteY5" fmla="*/ 6858000 h 6858000"/>
              <a:gd name="connsiteX6" fmla="*/ 0 w 451873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8737" h="6858000">
                <a:moveTo>
                  <a:pt x="0" y="0"/>
                </a:moveTo>
                <a:lnTo>
                  <a:pt x="3491571" y="0"/>
                </a:lnTo>
                <a:lnTo>
                  <a:pt x="3635250" y="224097"/>
                </a:lnTo>
                <a:cubicBezTo>
                  <a:pt x="4195889" y="1146701"/>
                  <a:pt x="4518737" y="2229754"/>
                  <a:pt x="4518737" y="3388206"/>
                </a:cubicBezTo>
                <a:cubicBezTo>
                  <a:pt x="4518737" y="4651972"/>
                  <a:pt x="4134521" y="5826007"/>
                  <a:pt x="3476517" y="6799893"/>
                </a:cubicBezTo>
                <a:lnTo>
                  <a:pt x="3435192" y="6858000"/>
                </a:lnTo>
                <a:lnTo>
                  <a:pt x="0" y="6858000"/>
                </a:lnTo>
                <a:close/>
              </a:path>
            </a:pathLst>
          </a:custGeom>
          <a:solidFill>
            <a:srgbClr val="3C4F5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6">
            <a:extLst>
              <a:ext uri="{FF2B5EF4-FFF2-40B4-BE49-F238E27FC236}">
                <a16:creationId xmlns:a16="http://schemas.microsoft.com/office/drawing/2014/main" id="{B20BF7F1-37A7-1A44-8A2E-4AF95C5705C3}"/>
              </a:ext>
            </a:extLst>
          </p:cNvPr>
          <p:cNvSpPr>
            <a:spLocks noGrp="1"/>
          </p:cNvSpPr>
          <p:nvPr>
            <p:ph sz="quarter" idx="13"/>
          </p:nvPr>
        </p:nvSpPr>
        <p:spPr>
          <a:xfrm>
            <a:off x="479425" y="1315489"/>
            <a:ext cx="10426257" cy="4875213"/>
          </a:xfrm>
        </p:spPr>
        <p:txBody>
          <a:bodyPr>
            <a:noAutofit/>
          </a:bodyPr>
          <a:lstStyle>
            <a:lvl1pPr>
              <a:defRPr>
                <a:solidFill>
                  <a:srgbClr val="3C515B"/>
                </a:solidFill>
              </a:defRPr>
            </a:lvl1pPr>
            <a:lvl2pPr>
              <a:buClr>
                <a:srgbClr val="3C515B"/>
              </a:buClr>
              <a:defRPr>
                <a:solidFill>
                  <a:srgbClr val="3C515B"/>
                </a:solidFill>
              </a:defRPr>
            </a:lvl2pPr>
            <a:lvl3pPr>
              <a:buClr>
                <a:srgbClr val="3C515B"/>
              </a:buClr>
              <a:defRPr>
                <a:solidFill>
                  <a:srgbClr val="3C515B"/>
                </a:solidFill>
              </a:defRPr>
            </a:lvl3pPr>
            <a:lvl4pPr>
              <a:buClr>
                <a:srgbClr val="3C515B"/>
              </a:buClr>
              <a:defRPr>
                <a:solidFill>
                  <a:srgbClr val="3C515B"/>
                </a:solidFill>
              </a:defRPr>
            </a:lvl4pPr>
            <a:lvl5pPr>
              <a:buClr>
                <a:srgbClr val="3C515B"/>
              </a:buClr>
              <a:defRPr>
                <a:solidFill>
                  <a:srgbClr val="3C515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24C6DE42-BD53-964E-9302-4E23595C6B9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05682" y="6189785"/>
            <a:ext cx="936895" cy="441347"/>
          </a:xfrm>
          <a:prstGeom prst="rect">
            <a:avLst/>
          </a:prstGeom>
        </p:spPr>
      </p:pic>
      <p:sp>
        <p:nvSpPr>
          <p:cNvPr id="3" name="Title 2">
            <a:extLst>
              <a:ext uri="{FF2B5EF4-FFF2-40B4-BE49-F238E27FC236}">
                <a16:creationId xmlns:a16="http://schemas.microsoft.com/office/drawing/2014/main" id="{940F9FE1-8E34-C84A-96FA-8950643FF1F2}"/>
              </a:ext>
            </a:extLst>
          </p:cNvPr>
          <p:cNvSpPr>
            <a:spLocks noGrp="1"/>
          </p:cNvSpPr>
          <p:nvPr>
            <p:ph type="title"/>
          </p:nvPr>
        </p:nvSpPr>
        <p:spPr>
          <a:xfrm>
            <a:off x="479425" y="614364"/>
            <a:ext cx="10426257" cy="443198"/>
          </a:xfrm>
        </p:spPr>
        <p:txBody>
          <a:bodyPr>
            <a:noAutofit/>
          </a:bodyPr>
          <a:lstStyle>
            <a:lvl1pPr>
              <a:defRPr>
                <a:solidFill>
                  <a:srgbClr val="3C515B"/>
                </a:solidFill>
              </a:defRPr>
            </a:lvl1pPr>
          </a:lstStyle>
          <a:p>
            <a:r>
              <a:rPr lang="en-US"/>
              <a:t>Click to edit Master title style</a:t>
            </a:r>
          </a:p>
        </p:txBody>
      </p:sp>
      <p:sp>
        <p:nvSpPr>
          <p:cNvPr id="12" name="TextBox 11">
            <a:extLst>
              <a:ext uri="{FF2B5EF4-FFF2-40B4-BE49-F238E27FC236}">
                <a16:creationId xmlns:a16="http://schemas.microsoft.com/office/drawing/2014/main" id="{4A7F861C-52CD-6045-B202-64E07CB66A22}"/>
              </a:ext>
            </a:extLst>
          </p:cNvPr>
          <p:cNvSpPr txBox="1"/>
          <p:nvPr userDrawn="1"/>
        </p:nvSpPr>
        <p:spPr>
          <a:xfrm>
            <a:off x="55246" y="6535594"/>
            <a:ext cx="345141" cy="215444"/>
          </a:xfrm>
          <a:prstGeom prst="rect">
            <a:avLst/>
          </a:prstGeom>
          <a:noFill/>
        </p:spPr>
        <p:txBody>
          <a:bodyPr wrap="square" rtlCol="0">
            <a:spAutoFit/>
          </a:bodyPr>
          <a:lstStyle/>
          <a:p>
            <a:pPr algn="ctr"/>
            <a:fld id="{1AB3584D-300F-534C-879B-BAEFFFE7E9B6}" type="slidenum">
              <a:rPr lang="en-US" sz="800" smtClean="0">
                <a:solidFill>
                  <a:srgbClr val="FF6600"/>
                </a:solidFill>
              </a:rPr>
              <a:pPr algn="ctr"/>
              <a:t>‹#›</a:t>
            </a:fld>
            <a:endParaRPr lang="en-US">
              <a:solidFill>
                <a:srgbClr val="FF6600"/>
              </a:solidFill>
            </a:endParaRPr>
          </a:p>
        </p:txBody>
      </p:sp>
      <p:sp>
        <p:nvSpPr>
          <p:cNvPr id="13" name="Oval 12">
            <a:extLst>
              <a:ext uri="{FF2B5EF4-FFF2-40B4-BE49-F238E27FC236}">
                <a16:creationId xmlns:a16="http://schemas.microsoft.com/office/drawing/2014/main" id="{03341FBC-51E9-1041-96E8-C2124EF97EE1}"/>
              </a:ext>
            </a:extLst>
          </p:cNvPr>
          <p:cNvSpPr/>
          <p:nvPr userDrawn="1"/>
        </p:nvSpPr>
        <p:spPr>
          <a:xfrm>
            <a:off x="103451" y="6522109"/>
            <a:ext cx="249530" cy="249530"/>
          </a:xfrm>
          <a:prstGeom prst="ellipse">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F6DC27C-E2A9-F64A-ADA0-2366F20BE5BB}"/>
              </a:ext>
            </a:extLst>
          </p:cNvPr>
          <p:cNvCxnSpPr>
            <a:cxnSpLocks/>
          </p:cNvCxnSpPr>
          <p:nvPr userDrawn="1"/>
        </p:nvCxnSpPr>
        <p:spPr>
          <a:xfrm>
            <a:off x="479425" y="512763"/>
            <a:ext cx="50006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33B91F66-FCF4-C34E-8985-B818045059D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81142" y="489600"/>
            <a:ext cx="584712" cy="584712"/>
          </a:xfrm>
          <a:prstGeom prst="rect">
            <a:avLst/>
          </a:prstGeom>
        </p:spPr>
      </p:pic>
    </p:spTree>
    <p:extLst>
      <p:ext uri="{BB962C8B-B14F-4D97-AF65-F5344CB8AC3E}">
        <p14:creationId xmlns:p14="http://schemas.microsoft.com/office/powerpoint/2010/main" val="1894912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12355008-D829-2540-AAB9-E6428842E2E0}"/>
              </a:ext>
            </a:extLst>
          </p:cNvPr>
          <p:cNvSpPr>
            <a:spLocks noGrp="1"/>
          </p:cNvSpPr>
          <p:nvPr>
            <p:ph type="pic" sz="quarter" idx="10"/>
          </p:nvPr>
        </p:nvSpPr>
        <p:spPr>
          <a:xfrm>
            <a:off x="0" y="0"/>
            <a:ext cx="3547532" cy="6858000"/>
          </a:xfrm>
          <a:custGeom>
            <a:avLst/>
            <a:gdLst>
              <a:gd name="connsiteX0" fmla="*/ 0 w 3547532"/>
              <a:gd name="connsiteY0" fmla="*/ 0 h 6858000"/>
              <a:gd name="connsiteX1" fmla="*/ 2524115 w 3547532"/>
              <a:gd name="connsiteY1" fmla="*/ 0 h 6858000"/>
              <a:gd name="connsiteX2" fmla="*/ 2659848 w 3547532"/>
              <a:gd name="connsiteY2" fmla="*/ 236043 h 6858000"/>
              <a:gd name="connsiteX3" fmla="*/ 3547532 w 3547532"/>
              <a:gd name="connsiteY3" fmla="*/ 3440715 h 6858000"/>
              <a:gd name="connsiteX4" fmla="*/ 2659848 w 3547532"/>
              <a:gd name="connsiteY4" fmla="*/ 6618882 h 6858000"/>
              <a:gd name="connsiteX5" fmla="*/ 2522346 w 3547532"/>
              <a:gd name="connsiteY5" fmla="*/ 6858000 h 6858000"/>
              <a:gd name="connsiteX6" fmla="*/ 0 w 35475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532" h="6858000">
                <a:moveTo>
                  <a:pt x="0" y="0"/>
                </a:moveTo>
                <a:lnTo>
                  <a:pt x="2524115" y="0"/>
                </a:lnTo>
                <a:lnTo>
                  <a:pt x="2659848" y="236043"/>
                </a:lnTo>
                <a:cubicBezTo>
                  <a:pt x="3175256" y="1184734"/>
                  <a:pt x="3547532" y="2285165"/>
                  <a:pt x="3547532" y="3440715"/>
                </a:cubicBezTo>
                <a:cubicBezTo>
                  <a:pt x="3547532" y="4596266"/>
                  <a:pt x="3175256" y="5670190"/>
                  <a:pt x="2659848" y="6618882"/>
                </a:cubicBezTo>
                <a:lnTo>
                  <a:pt x="2522346" y="6858000"/>
                </a:lnTo>
                <a:lnTo>
                  <a:pt x="0" y="6858000"/>
                </a:lnTo>
                <a:close/>
              </a:path>
            </a:pathLst>
          </a:custGeom>
          <a:solidFill>
            <a:schemeClr val="bg1">
              <a:lumMod val="8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Tx/>
              <a:buNone/>
              <a:tabLst/>
              <a:defRPr i="1">
                <a:solidFill>
                  <a:schemeClr val="accent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Place image here</a:t>
            </a:r>
          </a:p>
        </p:txBody>
      </p:sp>
      <p:cxnSp>
        <p:nvCxnSpPr>
          <p:cNvPr id="5" name="Straight Connector 4">
            <a:extLst>
              <a:ext uri="{FF2B5EF4-FFF2-40B4-BE49-F238E27FC236}">
                <a16:creationId xmlns:a16="http://schemas.microsoft.com/office/drawing/2014/main" id="{CE32C81F-9474-F248-8885-C81B470E4081}"/>
              </a:ext>
            </a:extLst>
          </p:cNvPr>
          <p:cNvCxnSpPr>
            <a:cxnSpLocks/>
          </p:cNvCxnSpPr>
          <p:nvPr userDrawn="1"/>
        </p:nvCxnSpPr>
        <p:spPr>
          <a:xfrm>
            <a:off x="5321968" y="512763"/>
            <a:ext cx="50006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sp>
        <p:nvSpPr>
          <p:cNvPr id="13" name="Content Placeholder 6">
            <a:extLst>
              <a:ext uri="{FF2B5EF4-FFF2-40B4-BE49-F238E27FC236}">
                <a16:creationId xmlns:a16="http://schemas.microsoft.com/office/drawing/2014/main" id="{6C6F4CF9-A8F6-B34B-B735-C4658420AEB5}"/>
              </a:ext>
            </a:extLst>
          </p:cNvPr>
          <p:cNvSpPr>
            <a:spLocks noGrp="1"/>
          </p:cNvSpPr>
          <p:nvPr>
            <p:ph sz="quarter" idx="14"/>
          </p:nvPr>
        </p:nvSpPr>
        <p:spPr>
          <a:xfrm>
            <a:off x="5321969" y="1315489"/>
            <a:ext cx="5583714" cy="4875213"/>
          </a:xfrm>
        </p:spPr>
        <p:txBody>
          <a:bodyPr>
            <a:noAutofit/>
          </a:bodyPr>
          <a:lstStyle>
            <a:lvl1pPr>
              <a:defRPr>
                <a:solidFill>
                  <a:srgbClr val="3C515B"/>
                </a:solidFill>
              </a:defRPr>
            </a:lvl1pPr>
            <a:lvl2pPr>
              <a:buClr>
                <a:srgbClr val="3C515B"/>
              </a:buClr>
              <a:defRPr>
                <a:solidFill>
                  <a:srgbClr val="3C515B"/>
                </a:solidFill>
              </a:defRPr>
            </a:lvl2pPr>
            <a:lvl3pPr>
              <a:buClr>
                <a:srgbClr val="3C515B"/>
              </a:buClr>
              <a:defRPr>
                <a:solidFill>
                  <a:srgbClr val="3C515B"/>
                </a:solidFill>
              </a:defRPr>
            </a:lvl3pPr>
            <a:lvl4pPr>
              <a:buClr>
                <a:srgbClr val="3C515B"/>
              </a:buClr>
              <a:defRPr>
                <a:solidFill>
                  <a:srgbClr val="3C515B"/>
                </a:solidFill>
              </a:defRPr>
            </a:lvl4pPr>
            <a:lvl5pPr>
              <a:buClr>
                <a:srgbClr val="3C515B"/>
              </a:buClr>
              <a:defRPr>
                <a:solidFill>
                  <a:srgbClr val="3C515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Logo&#10;&#10;Description automatically generated">
            <a:extLst>
              <a:ext uri="{FF2B5EF4-FFF2-40B4-BE49-F238E27FC236}">
                <a16:creationId xmlns:a16="http://schemas.microsoft.com/office/drawing/2014/main" id="{BA460BA0-DC50-3C4B-9E4D-82A353BAA4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81142" y="489600"/>
            <a:ext cx="584712" cy="584712"/>
          </a:xfrm>
          <a:prstGeom prst="rect">
            <a:avLst/>
          </a:prstGeom>
        </p:spPr>
      </p:pic>
      <p:pic>
        <p:nvPicPr>
          <p:cNvPr id="15" name="Picture 14">
            <a:extLst>
              <a:ext uri="{FF2B5EF4-FFF2-40B4-BE49-F238E27FC236}">
                <a16:creationId xmlns:a16="http://schemas.microsoft.com/office/drawing/2014/main" id="{2EC19DD8-3DB6-894F-971E-8BE92B4D704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05682" y="6189785"/>
            <a:ext cx="936895" cy="441347"/>
          </a:xfrm>
          <a:prstGeom prst="rect">
            <a:avLst/>
          </a:prstGeom>
        </p:spPr>
      </p:pic>
      <p:sp>
        <p:nvSpPr>
          <p:cNvPr id="6" name="Title 2">
            <a:extLst>
              <a:ext uri="{FF2B5EF4-FFF2-40B4-BE49-F238E27FC236}">
                <a16:creationId xmlns:a16="http://schemas.microsoft.com/office/drawing/2014/main" id="{940F9FE1-8E34-C84A-96FA-8950643FF1F2}"/>
              </a:ext>
            </a:extLst>
          </p:cNvPr>
          <p:cNvSpPr>
            <a:spLocks noGrp="1"/>
          </p:cNvSpPr>
          <p:nvPr>
            <p:ph type="title"/>
          </p:nvPr>
        </p:nvSpPr>
        <p:spPr>
          <a:xfrm>
            <a:off x="5312299" y="614364"/>
            <a:ext cx="5593383" cy="443198"/>
          </a:xfrm>
        </p:spPr>
        <p:txBody>
          <a:bodyPr>
            <a:noAutofit/>
          </a:bodyPr>
          <a:lstStyle>
            <a:lvl1pPr>
              <a:defRPr>
                <a:solidFill>
                  <a:srgbClr val="3C515B"/>
                </a:solidFill>
              </a:defRPr>
            </a:lvl1pPr>
          </a:lstStyle>
          <a:p>
            <a:r>
              <a:rPr lang="en-US"/>
              <a:t>Click to edit Master title style</a:t>
            </a:r>
          </a:p>
        </p:txBody>
      </p:sp>
      <p:sp>
        <p:nvSpPr>
          <p:cNvPr id="7" name="TextBox 6">
            <a:extLst>
              <a:ext uri="{FF2B5EF4-FFF2-40B4-BE49-F238E27FC236}">
                <a16:creationId xmlns:a16="http://schemas.microsoft.com/office/drawing/2014/main" id="{4A7F861C-52CD-6045-B202-64E07CB66A22}"/>
              </a:ext>
            </a:extLst>
          </p:cNvPr>
          <p:cNvSpPr txBox="1"/>
          <p:nvPr userDrawn="1"/>
        </p:nvSpPr>
        <p:spPr>
          <a:xfrm>
            <a:off x="55246" y="6535594"/>
            <a:ext cx="345141" cy="215444"/>
          </a:xfrm>
          <a:prstGeom prst="rect">
            <a:avLst/>
          </a:prstGeom>
          <a:noFill/>
        </p:spPr>
        <p:txBody>
          <a:bodyPr wrap="square" rtlCol="0">
            <a:spAutoFit/>
          </a:bodyPr>
          <a:lstStyle/>
          <a:p>
            <a:pPr algn="ctr"/>
            <a:fld id="{1AB3584D-300F-534C-879B-BAEFFFE7E9B6}" type="slidenum">
              <a:rPr lang="en-US" sz="800" smtClean="0">
                <a:solidFill>
                  <a:srgbClr val="FF6600"/>
                </a:solidFill>
              </a:rPr>
              <a:pPr algn="ctr"/>
              <a:t>‹#›</a:t>
            </a:fld>
            <a:endParaRPr lang="en-US">
              <a:solidFill>
                <a:srgbClr val="FF6600"/>
              </a:solidFill>
            </a:endParaRPr>
          </a:p>
        </p:txBody>
      </p:sp>
      <p:sp>
        <p:nvSpPr>
          <p:cNvPr id="8" name="Oval 7">
            <a:extLst>
              <a:ext uri="{FF2B5EF4-FFF2-40B4-BE49-F238E27FC236}">
                <a16:creationId xmlns:a16="http://schemas.microsoft.com/office/drawing/2014/main" id="{03341FBC-51E9-1041-96E8-C2124EF97EE1}"/>
              </a:ext>
            </a:extLst>
          </p:cNvPr>
          <p:cNvSpPr/>
          <p:nvPr userDrawn="1"/>
        </p:nvSpPr>
        <p:spPr>
          <a:xfrm>
            <a:off x="103451" y="6522109"/>
            <a:ext cx="249530" cy="249530"/>
          </a:xfrm>
          <a:prstGeom prst="ellipse">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366E2C4-7DE8-2A40-9F38-5443E9F5C0D5}"/>
              </a:ext>
            </a:extLst>
          </p:cNvPr>
          <p:cNvSpPr>
            <a:spLocks noChangeAspect="1"/>
          </p:cNvSpPr>
          <p:nvPr userDrawn="1"/>
        </p:nvSpPr>
        <p:spPr>
          <a:xfrm flipH="1">
            <a:off x="2527473" y="0"/>
            <a:ext cx="2383311" cy="6858000"/>
          </a:xfrm>
          <a:custGeom>
            <a:avLst/>
            <a:gdLst>
              <a:gd name="connsiteX0" fmla="*/ 943904 w 2383311"/>
              <a:gd name="connsiteY0" fmla="*/ 0 h 6858000"/>
              <a:gd name="connsiteX1" fmla="*/ 2381542 w 2383311"/>
              <a:gd name="connsiteY1" fmla="*/ 0 h 6858000"/>
              <a:gd name="connsiteX2" fmla="*/ 2245809 w 2383311"/>
              <a:gd name="connsiteY2" fmla="*/ 236043 h 6858000"/>
              <a:gd name="connsiteX3" fmla="*/ 1437638 w 2383311"/>
              <a:gd name="connsiteY3" fmla="*/ 3427462 h 6858000"/>
              <a:gd name="connsiteX4" fmla="*/ 2245809 w 2383311"/>
              <a:gd name="connsiteY4" fmla="*/ 6618882 h 6858000"/>
              <a:gd name="connsiteX5" fmla="*/ 2383311 w 2383311"/>
              <a:gd name="connsiteY5" fmla="*/ 6858000 h 6858000"/>
              <a:gd name="connsiteX6" fmla="*/ 945673 w 2383311"/>
              <a:gd name="connsiteY6" fmla="*/ 6858000 h 6858000"/>
              <a:gd name="connsiteX7" fmla="*/ 808171 w 2383311"/>
              <a:gd name="connsiteY7" fmla="*/ 6618882 h 6858000"/>
              <a:gd name="connsiteX8" fmla="*/ 0 w 2383311"/>
              <a:gd name="connsiteY8" fmla="*/ 3427462 h 6858000"/>
              <a:gd name="connsiteX9" fmla="*/ 808171 w 2383311"/>
              <a:gd name="connsiteY9" fmla="*/ 236043 h 6858000"/>
              <a:gd name="connsiteX10" fmla="*/ 943904 w 2383311"/>
              <a:gd name="connsiteY10" fmla="*/ 0 h 6858000"/>
              <a:gd name="connsiteX0" fmla="*/ 943904 w 2383311"/>
              <a:gd name="connsiteY0" fmla="*/ 0 h 6858000"/>
              <a:gd name="connsiteX1" fmla="*/ 2381542 w 2383311"/>
              <a:gd name="connsiteY1" fmla="*/ 0 h 6858000"/>
              <a:gd name="connsiteX2" fmla="*/ 2245809 w 2383311"/>
              <a:gd name="connsiteY2" fmla="*/ 236043 h 6858000"/>
              <a:gd name="connsiteX3" fmla="*/ 1358125 w 2383311"/>
              <a:gd name="connsiteY3" fmla="*/ 3440715 h 6858000"/>
              <a:gd name="connsiteX4" fmla="*/ 2245809 w 2383311"/>
              <a:gd name="connsiteY4" fmla="*/ 6618882 h 6858000"/>
              <a:gd name="connsiteX5" fmla="*/ 2383311 w 2383311"/>
              <a:gd name="connsiteY5" fmla="*/ 6858000 h 6858000"/>
              <a:gd name="connsiteX6" fmla="*/ 945673 w 2383311"/>
              <a:gd name="connsiteY6" fmla="*/ 6858000 h 6858000"/>
              <a:gd name="connsiteX7" fmla="*/ 808171 w 2383311"/>
              <a:gd name="connsiteY7" fmla="*/ 6618882 h 6858000"/>
              <a:gd name="connsiteX8" fmla="*/ 0 w 2383311"/>
              <a:gd name="connsiteY8" fmla="*/ 3427462 h 6858000"/>
              <a:gd name="connsiteX9" fmla="*/ 808171 w 2383311"/>
              <a:gd name="connsiteY9" fmla="*/ 236043 h 6858000"/>
              <a:gd name="connsiteX10" fmla="*/ 943904 w 238331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3311" h="6858000">
                <a:moveTo>
                  <a:pt x="943904" y="0"/>
                </a:moveTo>
                <a:lnTo>
                  <a:pt x="2381542" y="0"/>
                </a:lnTo>
                <a:lnTo>
                  <a:pt x="2245809" y="236043"/>
                </a:lnTo>
                <a:cubicBezTo>
                  <a:pt x="1730401" y="1184734"/>
                  <a:pt x="1358125" y="2285165"/>
                  <a:pt x="1358125" y="3440715"/>
                </a:cubicBezTo>
                <a:cubicBezTo>
                  <a:pt x="1358125" y="4596266"/>
                  <a:pt x="1730401" y="5670190"/>
                  <a:pt x="2245809" y="6618882"/>
                </a:cubicBezTo>
                <a:lnTo>
                  <a:pt x="2383311" y="6858000"/>
                </a:lnTo>
                <a:lnTo>
                  <a:pt x="945673" y="6858000"/>
                </a:lnTo>
                <a:lnTo>
                  <a:pt x="808171" y="6618882"/>
                </a:lnTo>
                <a:cubicBezTo>
                  <a:pt x="292763" y="5670190"/>
                  <a:pt x="0" y="4583013"/>
                  <a:pt x="0" y="3427462"/>
                </a:cubicBezTo>
                <a:cubicBezTo>
                  <a:pt x="0" y="2271912"/>
                  <a:pt x="292763" y="1184734"/>
                  <a:pt x="808171" y="236043"/>
                </a:cubicBezTo>
                <a:lnTo>
                  <a:pt x="943904" y="0"/>
                </a:lnTo>
                <a:close/>
              </a:path>
            </a:pathLst>
          </a:custGeom>
          <a:solidFill>
            <a:srgbClr val="3C4F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83410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or section_full">
    <p:bg>
      <p:bgRef idx="1001">
        <a:schemeClr val="bg1"/>
      </p:bgRef>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78F9A95-90DD-479A-BA01-79B7388A707C}"/>
              </a:ext>
            </a:extLst>
          </p:cNvPr>
          <p:cNvSpPr txBox="1"/>
          <p:nvPr userDrawn="1"/>
        </p:nvSpPr>
        <p:spPr>
          <a:xfrm>
            <a:off x="-1" y="-641866"/>
            <a:ext cx="12515273" cy="600164"/>
          </a:xfrm>
          <a:prstGeom prst="rect">
            <a:avLst/>
          </a:prstGeom>
          <a:noFill/>
        </p:spPr>
        <p:txBody>
          <a:bodyPr wrap="square" rtlCol="0">
            <a:spAutoFit/>
          </a:bodyPr>
          <a:lstStyle/>
          <a:p>
            <a:r>
              <a:rPr lang="en-US" sz="1100">
                <a:solidFill>
                  <a:schemeClr val="bg2"/>
                </a:solidFill>
                <a:highlight>
                  <a:srgbClr val="FFFF00"/>
                </a:highlight>
              </a:rPr>
              <a:t>Cover – full image (with white logo)</a:t>
            </a:r>
          </a:p>
          <a:p>
            <a:r>
              <a:rPr lang="en-US" sz="1100">
                <a:solidFill>
                  <a:schemeClr val="bg2"/>
                </a:solidFill>
              </a:rPr>
              <a:t>To change the image: Go to </a:t>
            </a:r>
            <a:r>
              <a:rPr lang="en-US" sz="1100" b="1">
                <a:solidFill>
                  <a:schemeClr val="bg2"/>
                </a:solidFill>
              </a:rPr>
              <a:t>View &gt; Master &gt; Slide Master</a:t>
            </a:r>
            <a:r>
              <a:rPr lang="en-US" sz="1100">
                <a:solidFill>
                  <a:schemeClr val="bg2"/>
                </a:solidFill>
              </a:rPr>
              <a:t>. Replace the image by either replacing or inserting a new one and sending it to back.</a:t>
            </a:r>
          </a:p>
          <a:p>
            <a:r>
              <a:rPr lang="en-US" sz="1100">
                <a:solidFill>
                  <a:schemeClr val="bg2"/>
                </a:solidFill>
              </a:rPr>
              <a:t>To change the location or transparency of the circle: Go to </a:t>
            </a:r>
            <a:r>
              <a:rPr lang="en-US" sz="1100" b="1">
                <a:solidFill>
                  <a:schemeClr val="bg2"/>
                </a:solidFill>
              </a:rPr>
              <a:t>View &gt; Master &gt; Slide Master</a:t>
            </a:r>
            <a:r>
              <a:rPr lang="en-US" sz="1100">
                <a:solidFill>
                  <a:schemeClr val="bg2"/>
                </a:solidFill>
              </a:rPr>
              <a:t>. Change the location or change the transparency of the circle from the </a:t>
            </a:r>
            <a:r>
              <a:rPr lang="en-US" sz="1100" b="1">
                <a:solidFill>
                  <a:schemeClr val="bg2"/>
                </a:solidFill>
              </a:rPr>
              <a:t>Format Shape</a:t>
            </a:r>
            <a:r>
              <a:rPr lang="en-US" sz="1100">
                <a:solidFill>
                  <a:schemeClr val="bg2"/>
                </a:solidFill>
              </a:rPr>
              <a:t> panel.</a:t>
            </a:r>
          </a:p>
        </p:txBody>
      </p:sp>
      <p:sp>
        <p:nvSpPr>
          <p:cNvPr id="30" name="Text Placeholder 12">
            <a:extLst>
              <a:ext uri="{FF2B5EF4-FFF2-40B4-BE49-F238E27FC236}">
                <a16:creationId xmlns:a16="http://schemas.microsoft.com/office/drawing/2014/main" id="{445C7B6C-B6AB-AB42-933C-954D72C5CAE1}"/>
              </a:ext>
            </a:extLst>
          </p:cNvPr>
          <p:cNvSpPr>
            <a:spLocks noGrp="1"/>
          </p:cNvSpPr>
          <p:nvPr>
            <p:ph type="body" sz="quarter" idx="12" hasCustomPrompt="1"/>
          </p:nvPr>
        </p:nvSpPr>
        <p:spPr>
          <a:xfrm>
            <a:off x="479425" y="1983600"/>
            <a:ext cx="11233150" cy="1107996"/>
          </a:xfrm>
          <a:prstGeom prst="rect">
            <a:avLst/>
          </a:prstGeom>
        </p:spPr>
        <p:txBody>
          <a:bodyPr wrap="square" anchor="t">
            <a:spAutoFit/>
          </a:bodyPr>
          <a:lstStyle>
            <a:lvl1pPr marL="0" indent="0">
              <a:spcBef>
                <a:spcPts val="600"/>
              </a:spcBef>
              <a:buNone/>
              <a:defRPr sz="7200">
                <a:solidFill>
                  <a:schemeClr val="bg1"/>
                </a:solidFill>
              </a:defRPr>
            </a:lvl1pPr>
            <a:lvl2pPr>
              <a:defRPr sz="2800"/>
            </a:lvl2pPr>
            <a:lvl3pPr>
              <a:defRPr sz="2400"/>
            </a:lvl3pPr>
            <a:lvl4pPr>
              <a:defRPr sz="2000"/>
            </a:lvl4pPr>
            <a:lvl5pPr>
              <a:defRPr sz="2000"/>
            </a:lvl5pPr>
          </a:lstStyle>
          <a:p>
            <a:pPr lvl="0"/>
            <a:r>
              <a:rPr lang="en-US"/>
              <a:t>Presentation title</a:t>
            </a:r>
          </a:p>
        </p:txBody>
      </p:sp>
      <p:sp>
        <p:nvSpPr>
          <p:cNvPr id="31" name="Text Placeholder 12">
            <a:extLst>
              <a:ext uri="{FF2B5EF4-FFF2-40B4-BE49-F238E27FC236}">
                <a16:creationId xmlns:a16="http://schemas.microsoft.com/office/drawing/2014/main" id="{A702436E-3074-B049-92A9-A1136BD15F1F}"/>
              </a:ext>
            </a:extLst>
          </p:cNvPr>
          <p:cNvSpPr>
            <a:spLocks noGrp="1"/>
          </p:cNvSpPr>
          <p:nvPr>
            <p:ph type="body" sz="quarter" idx="13" hasCustomPrompt="1"/>
          </p:nvPr>
        </p:nvSpPr>
        <p:spPr>
          <a:xfrm>
            <a:off x="479425" y="3121200"/>
            <a:ext cx="11233150" cy="369332"/>
          </a:xfrm>
          <a:prstGeom prst="rect">
            <a:avLst/>
          </a:prstGeom>
        </p:spPr>
        <p:txBody>
          <a:bodyPr wrap="square" anchor="t">
            <a:spAutoFit/>
          </a:bodyPr>
          <a:lstStyle>
            <a:lvl1pPr marL="0" indent="0">
              <a:spcBef>
                <a:spcPts val="600"/>
              </a:spcBef>
              <a:buNone/>
              <a:defRPr sz="2400" b="0">
                <a:solidFill>
                  <a:schemeClr val="bg1"/>
                </a:solidFill>
              </a:defRPr>
            </a:lvl1pPr>
            <a:lvl2pPr>
              <a:defRPr sz="2800"/>
            </a:lvl2pPr>
            <a:lvl3pPr>
              <a:defRPr sz="2400"/>
            </a:lvl3pPr>
            <a:lvl4pPr>
              <a:defRPr sz="2000"/>
            </a:lvl4pPr>
            <a:lvl5pPr>
              <a:defRPr sz="2000"/>
            </a:lvl5pPr>
          </a:lstStyle>
          <a:p>
            <a:pPr lvl="0"/>
            <a:r>
              <a:rPr lang="en-US" err="1"/>
              <a:t>Subheadline</a:t>
            </a:r>
            <a:endParaRPr lang="en-US"/>
          </a:p>
        </p:txBody>
      </p:sp>
      <p:sp>
        <p:nvSpPr>
          <p:cNvPr id="32" name="Text Placeholder 12">
            <a:extLst>
              <a:ext uri="{FF2B5EF4-FFF2-40B4-BE49-F238E27FC236}">
                <a16:creationId xmlns:a16="http://schemas.microsoft.com/office/drawing/2014/main" id="{28B7EB61-0E12-664B-90C7-A34C6FF3C619}"/>
              </a:ext>
            </a:extLst>
          </p:cNvPr>
          <p:cNvSpPr>
            <a:spLocks noGrp="1"/>
          </p:cNvSpPr>
          <p:nvPr>
            <p:ph type="body" sz="quarter" idx="15" hasCustomPrompt="1"/>
          </p:nvPr>
        </p:nvSpPr>
        <p:spPr>
          <a:xfrm>
            <a:off x="479425" y="3712826"/>
            <a:ext cx="4719808" cy="215444"/>
          </a:xfrm>
          <a:prstGeom prst="rect">
            <a:avLst/>
          </a:prstGeom>
        </p:spPr>
        <p:txBody>
          <a:bodyPr wrap="square" anchor="b">
            <a:sp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a:defRPr sz="2800"/>
            </a:lvl2pPr>
            <a:lvl3pPr>
              <a:defRPr sz="2400"/>
            </a:lvl3pPr>
            <a:lvl4pPr>
              <a:defRPr sz="2000"/>
            </a:lvl4pPr>
            <a:lvl5pPr>
              <a:defRPr sz="2000"/>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Internal Webinar  |  Presenter name  |  Date</a:t>
            </a:r>
          </a:p>
        </p:txBody>
      </p:sp>
      <p:pic>
        <p:nvPicPr>
          <p:cNvPr id="27" name="Picture 26">
            <a:extLst>
              <a:ext uri="{FF2B5EF4-FFF2-40B4-BE49-F238E27FC236}">
                <a16:creationId xmlns:a16="http://schemas.microsoft.com/office/drawing/2014/main" id="{14304194-D10D-4D48-AF37-415D307754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800" y="489600"/>
            <a:ext cx="1859280" cy="765048"/>
          </a:xfrm>
          <a:prstGeom prst="rect">
            <a:avLst/>
          </a:prstGeom>
        </p:spPr>
      </p:pic>
      <p:pic>
        <p:nvPicPr>
          <p:cNvPr id="26" name="Picture 25" descr="A picture containing qr code&#10;&#10;Description automatically generated">
            <a:extLst>
              <a:ext uri="{FF2B5EF4-FFF2-40B4-BE49-F238E27FC236}">
                <a16:creationId xmlns:a16="http://schemas.microsoft.com/office/drawing/2014/main" id="{EEB0DBF8-2BC1-104E-9272-56D5288271D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0800" y="6122659"/>
            <a:ext cx="760619" cy="439230"/>
          </a:xfrm>
          <a:prstGeom prst="rect">
            <a:avLst/>
          </a:prstGeom>
        </p:spPr>
      </p:pic>
      <p:pic>
        <p:nvPicPr>
          <p:cNvPr id="40" name="Picture 39">
            <a:extLst>
              <a:ext uri="{FF2B5EF4-FFF2-40B4-BE49-F238E27FC236}">
                <a16:creationId xmlns:a16="http://schemas.microsoft.com/office/drawing/2014/main" id="{33AEBCE1-555F-9A44-A802-8383B850B771}"/>
              </a:ext>
            </a:extLst>
          </p:cNvPr>
          <p:cNvPicPr>
            <a:picLocks noChangeAspect="1"/>
          </p:cNvPicPr>
          <p:nvPr userDrawn="1"/>
        </p:nvPicPr>
        <p:blipFill>
          <a:blip r:embed="rId4"/>
          <a:srcRect/>
          <a:stretch>
            <a:fillRect/>
          </a:stretch>
        </p:blipFill>
        <p:spPr>
          <a:xfrm>
            <a:off x="10892511" y="6181725"/>
            <a:ext cx="932400" cy="439230"/>
          </a:xfrm>
          <a:custGeom>
            <a:avLst/>
            <a:gdLst>
              <a:gd name="connsiteX0" fmla="*/ 0 w 932400"/>
              <a:gd name="connsiteY0" fmla="*/ 0 h 439230"/>
              <a:gd name="connsiteX1" fmla="*/ 932400 w 932400"/>
              <a:gd name="connsiteY1" fmla="*/ 0 h 439230"/>
              <a:gd name="connsiteX2" fmla="*/ 932400 w 932400"/>
              <a:gd name="connsiteY2" fmla="*/ 439230 h 439230"/>
              <a:gd name="connsiteX3" fmla="*/ 0 w 932400"/>
              <a:gd name="connsiteY3" fmla="*/ 439230 h 439230"/>
              <a:gd name="connsiteX4" fmla="*/ 0 w 932400"/>
              <a:gd name="connsiteY4" fmla="*/ 0 h 43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400" h="439230">
                <a:moveTo>
                  <a:pt x="0" y="0"/>
                </a:moveTo>
                <a:lnTo>
                  <a:pt x="932400" y="0"/>
                </a:lnTo>
                <a:lnTo>
                  <a:pt x="932400" y="439230"/>
                </a:lnTo>
                <a:lnTo>
                  <a:pt x="0" y="439230"/>
                </a:lnTo>
                <a:lnTo>
                  <a:pt x="0" y="0"/>
                </a:lnTo>
                <a:close/>
              </a:path>
            </a:pathLst>
          </a:custGeom>
        </p:spPr>
      </p:pic>
    </p:spTree>
    <p:extLst>
      <p:ext uri="{BB962C8B-B14F-4D97-AF65-F5344CB8AC3E}">
        <p14:creationId xmlns:p14="http://schemas.microsoft.com/office/powerpoint/2010/main" val="16009995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3B51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12355008-D829-2540-AAB9-E6428842E2E0}"/>
              </a:ext>
            </a:extLst>
          </p:cNvPr>
          <p:cNvSpPr>
            <a:spLocks noGrp="1"/>
          </p:cNvSpPr>
          <p:nvPr>
            <p:ph type="pic" sz="quarter" idx="10"/>
          </p:nvPr>
        </p:nvSpPr>
        <p:spPr>
          <a:xfrm>
            <a:off x="0" y="0"/>
            <a:ext cx="6696000" cy="6858000"/>
          </a:xfrm>
          <a:custGeom>
            <a:avLst/>
            <a:gdLst>
              <a:gd name="connsiteX0" fmla="*/ 0 w 6696000"/>
              <a:gd name="connsiteY0" fmla="*/ 0 h 6858000"/>
              <a:gd name="connsiteX1" fmla="*/ 5434728 w 6696000"/>
              <a:gd name="connsiteY1" fmla="*/ 0 h 6858000"/>
              <a:gd name="connsiteX2" fmla="*/ 5487565 w 6696000"/>
              <a:gd name="connsiteY2" fmla="*/ 60997 h 6858000"/>
              <a:gd name="connsiteX3" fmla="*/ 6696000 w 6696000"/>
              <a:gd name="connsiteY3" fmla="*/ 3427200 h 6858000"/>
              <a:gd name="connsiteX4" fmla="*/ 5487565 w 6696000"/>
              <a:gd name="connsiteY4" fmla="*/ 6793403 h 6858000"/>
              <a:gd name="connsiteX5" fmla="*/ 5431610 w 6696000"/>
              <a:gd name="connsiteY5" fmla="*/ 6858000 h 6858000"/>
              <a:gd name="connsiteX6" fmla="*/ 0 w 6696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6000" h="6858000">
                <a:moveTo>
                  <a:pt x="0" y="0"/>
                </a:moveTo>
                <a:lnTo>
                  <a:pt x="5434728" y="0"/>
                </a:lnTo>
                <a:lnTo>
                  <a:pt x="5487565" y="60997"/>
                </a:lnTo>
                <a:cubicBezTo>
                  <a:pt x="6242500" y="975766"/>
                  <a:pt x="6696000" y="2148523"/>
                  <a:pt x="6696000" y="3427200"/>
                </a:cubicBezTo>
                <a:cubicBezTo>
                  <a:pt x="6696000" y="4705878"/>
                  <a:pt x="6242500" y="5878634"/>
                  <a:pt x="5487565" y="6793403"/>
                </a:cubicBezTo>
                <a:lnTo>
                  <a:pt x="5431610" y="6858000"/>
                </a:lnTo>
                <a:lnTo>
                  <a:pt x="0" y="6858000"/>
                </a:lnTo>
                <a:close/>
              </a:path>
            </a:pathLst>
          </a:custGeom>
          <a:solidFill>
            <a:schemeClr val="bg1">
              <a:lumMod val="8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Tx/>
              <a:buNone/>
              <a:tabLst/>
              <a:defRPr i="1">
                <a:solidFill>
                  <a:schemeClr val="accent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Place image here</a:t>
            </a:r>
          </a:p>
        </p:txBody>
      </p:sp>
      <p:sp>
        <p:nvSpPr>
          <p:cNvPr id="7" name="TextBox 6">
            <a:extLst>
              <a:ext uri="{FF2B5EF4-FFF2-40B4-BE49-F238E27FC236}">
                <a16:creationId xmlns:a16="http://schemas.microsoft.com/office/drawing/2014/main" id="{A78F9A95-90DD-479A-BA01-79B7388A707C}"/>
              </a:ext>
            </a:extLst>
          </p:cNvPr>
          <p:cNvSpPr txBox="1"/>
          <p:nvPr userDrawn="1"/>
        </p:nvSpPr>
        <p:spPr>
          <a:xfrm>
            <a:off x="0" y="-641866"/>
            <a:ext cx="6876288" cy="338554"/>
          </a:xfrm>
          <a:prstGeom prst="rect">
            <a:avLst/>
          </a:prstGeom>
          <a:noFill/>
        </p:spPr>
        <p:txBody>
          <a:bodyPr wrap="square" rtlCol="0">
            <a:spAutoFit/>
          </a:bodyPr>
          <a:lstStyle/>
          <a:p>
            <a:r>
              <a:rPr lang="en-US" sz="1600">
                <a:solidFill>
                  <a:schemeClr val="bg2"/>
                </a:solidFill>
                <a:highlight>
                  <a:srgbClr val="FFFF00"/>
                </a:highlight>
              </a:rPr>
              <a:t>Section – circular image</a:t>
            </a:r>
          </a:p>
        </p:txBody>
      </p:sp>
      <p:pic>
        <p:nvPicPr>
          <p:cNvPr id="8" name="Picture 7">
            <a:extLst>
              <a:ext uri="{FF2B5EF4-FFF2-40B4-BE49-F238E27FC236}">
                <a16:creationId xmlns:a16="http://schemas.microsoft.com/office/drawing/2014/main" id="{3FCDA65E-2913-C743-ACB0-2AB7B72A93A2}"/>
              </a:ext>
            </a:extLst>
          </p:cNvPr>
          <p:cNvPicPr>
            <a:picLocks noChangeAspect="1"/>
          </p:cNvPicPr>
          <p:nvPr userDrawn="1"/>
        </p:nvPicPr>
        <p:blipFill>
          <a:blip r:embed="rId2"/>
          <a:stretch>
            <a:fillRect/>
          </a:stretch>
        </p:blipFill>
        <p:spPr>
          <a:xfrm>
            <a:off x="10892511" y="6181725"/>
            <a:ext cx="932400" cy="439230"/>
          </a:xfrm>
          <a:prstGeom prst="rect">
            <a:avLst/>
          </a:prstGeom>
        </p:spPr>
      </p:pic>
      <p:pic>
        <p:nvPicPr>
          <p:cNvPr id="9" name="Picture 8" descr="Logo&#10;&#10;Description automatically generated">
            <a:extLst>
              <a:ext uri="{FF2B5EF4-FFF2-40B4-BE49-F238E27FC236}">
                <a16:creationId xmlns:a16="http://schemas.microsoft.com/office/drawing/2014/main" id="{97785E66-1890-514C-8C28-D1B8F937726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81142" y="489600"/>
            <a:ext cx="584712" cy="584712"/>
          </a:xfrm>
          <a:prstGeom prst="rect">
            <a:avLst/>
          </a:prstGeom>
        </p:spPr>
      </p:pic>
      <p:sp>
        <p:nvSpPr>
          <p:cNvPr id="12" name="Title 2">
            <a:extLst>
              <a:ext uri="{FF2B5EF4-FFF2-40B4-BE49-F238E27FC236}">
                <a16:creationId xmlns:a16="http://schemas.microsoft.com/office/drawing/2014/main" id="{940F9FE1-8E34-C84A-96FA-8950643FF1F2}"/>
              </a:ext>
            </a:extLst>
          </p:cNvPr>
          <p:cNvSpPr>
            <a:spLocks noGrp="1"/>
          </p:cNvSpPr>
          <p:nvPr>
            <p:ph type="title" hasCustomPrompt="1"/>
          </p:nvPr>
        </p:nvSpPr>
        <p:spPr>
          <a:xfrm>
            <a:off x="7182616" y="2203200"/>
            <a:ext cx="5050901" cy="1993369"/>
          </a:xfrm>
        </p:spPr>
        <p:txBody>
          <a:bodyPr>
            <a:noAutofit/>
          </a:bodyPr>
          <a:lstStyle>
            <a:lvl1pPr>
              <a:defRPr sz="4800">
                <a:solidFill>
                  <a:schemeClr val="bg1"/>
                </a:solidFill>
              </a:defRPr>
            </a:lvl1pPr>
          </a:lstStyle>
          <a:p>
            <a:r>
              <a:rPr lang="en-US"/>
              <a:t>Insert section </a:t>
            </a:r>
            <a:br>
              <a:rPr lang="en-US"/>
            </a:br>
            <a:r>
              <a:rPr lang="en-US"/>
              <a:t>title here</a:t>
            </a:r>
          </a:p>
        </p:txBody>
      </p:sp>
      <p:sp>
        <p:nvSpPr>
          <p:cNvPr id="13" name="TextBox 12">
            <a:extLst>
              <a:ext uri="{FF2B5EF4-FFF2-40B4-BE49-F238E27FC236}">
                <a16:creationId xmlns:a16="http://schemas.microsoft.com/office/drawing/2014/main" id="{1AE3C20D-FA9A-4D02-B8F4-18749406AB30}"/>
              </a:ext>
            </a:extLst>
          </p:cNvPr>
          <p:cNvSpPr txBox="1"/>
          <p:nvPr userDrawn="1"/>
        </p:nvSpPr>
        <p:spPr>
          <a:xfrm>
            <a:off x="55246" y="6535594"/>
            <a:ext cx="345141" cy="215444"/>
          </a:xfrm>
          <a:prstGeom prst="rect">
            <a:avLst/>
          </a:prstGeom>
          <a:noFill/>
        </p:spPr>
        <p:txBody>
          <a:bodyPr wrap="square" rtlCol="0">
            <a:spAutoFit/>
          </a:bodyPr>
          <a:lstStyle/>
          <a:p>
            <a:pPr algn="ctr"/>
            <a:fld id="{1AB3584D-300F-534C-879B-BAEFFFE7E9B6}" type="slidenum">
              <a:rPr lang="en-US" sz="800" smtClean="0">
                <a:solidFill>
                  <a:srgbClr val="FF6600"/>
                </a:solidFill>
              </a:rPr>
              <a:pPr algn="ctr"/>
              <a:t>‹#›</a:t>
            </a:fld>
            <a:endParaRPr lang="en-US">
              <a:solidFill>
                <a:srgbClr val="FF6600"/>
              </a:solidFill>
            </a:endParaRPr>
          </a:p>
        </p:txBody>
      </p:sp>
      <p:sp>
        <p:nvSpPr>
          <p:cNvPr id="14" name="Oval 13">
            <a:extLst>
              <a:ext uri="{FF2B5EF4-FFF2-40B4-BE49-F238E27FC236}">
                <a16:creationId xmlns:a16="http://schemas.microsoft.com/office/drawing/2014/main" id="{0BB34B38-1081-4887-B126-CCB8FD48C974}"/>
              </a:ext>
            </a:extLst>
          </p:cNvPr>
          <p:cNvSpPr/>
          <p:nvPr userDrawn="1"/>
        </p:nvSpPr>
        <p:spPr>
          <a:xfrm>
            <a:off x="103451" y="6522109"/>
            <a:ext cx="249530" cy="249530"/>
          </a:xfrm>
          <a:prstGeom prst="ellipse">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165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ople 1">
    <p:bg>
      <p:bgRef idx="1001">
        <a:schemeClr val="bg1"/>
      </p:bgRef>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03C96CC6-614A-504A-8DB2-5E0F9A4508F8}"/>
              </a:ext>
            </a:extLst>
          </p:cNvPr>
          <p:cNvSpPr>
            <a:spLocks noChangeAspect="1"/>
          </p:cNvSpPr>
          <p:nvPr userDrawn="1"/>
        </p:nvSpPr>
        <p:spPr>
          <a:xfrm>
            <a:off x="0" y="0"/>
            <a:ext cx="4518737" cy="6858000"/>
          </a:xfrm>
          <a:custGeom>
            <a:avLst/>
            <a:gdLst>
              <a:gd name="connsiteX0" fmla="*/ 0 w 4518737"/>
              <a:gd name="connsiteY0" fmla="*/ 0 h 6858000"/>
              <a:gd name="connsiteX1" fmla="*/ 3491571 w 4518737"/>
              <a:gd name="connsiteY1" fmla="*/ 0 h 6858000"/>
              <a:gd name="connsiteX2" fmla="*/ 3635250 w 4518737"/>
              <a:gd name="connsiteY2" fmla="*/ 224097 h 6858000"/>
              <a:gd name="connsiteX3" fmla="*/ 4518737 w 4518737"/>
              <a:gd name="connsiteY3" fmla="*/ 3388206 h 6858000"/>
              <a:gd name="connsiteX4" fmla="*/ 3476517 w 4518737"/>
              <a:gd name="connsiteY4" fmla="*/ 6799893 h 6858000"/>
              <a:gd name="connsiteX5" fmla="*/ 3435192 w 4518737"/>
              <a:gd name="connsiteY5" fmla="*/ 6858000 h 6858000"/>
              <a:gd name="connsiteX6" fmla="*/ 0 w 451873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8737" h="6858000">
                <a:moveTo>
                  <a:pt x="0" y="0"/>
                </a:moveTo>
                <a:lnTo>
                  <a:pt x="3491571" y="0"/>
                </a:lnTo>
                <a:lnTo>
                  <a:pt x="3635250" y="224097"/>
                </a:lnTo>
                <a:cubicBezTo>
                  <a:pt x="4195889" y="1146701"/>
                  <a:pt x="4518737" y="2229754"/>
                  <a:pt x="4518737" y="3388206"/>
                </a:cubicBezTo>
                <a:cubicBezTo>
                  <a:pt x="4518737" y="4651972"/>
                  <a:pt x="4134521" y="5826007"/>
                  <a:pt x="3476517" y="6799893"/>
                </a:cubicBezTo>
                <a:lnTo>
                  <a:pt x="3435192" y="6858000"/>
                </a:lnTo>
                <a:lnTo>
                  <a:pt x="0" y="6858000"/>
                </a:lnTo>
                <a:close/>
              </a:path>
            </a:pathLst>
          </a:custGeom>
          <a:solidFill>
            <a:srgbClr val="3C4F5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6">
            <a:extLst>
              <a:ext uri="{FF2B5EF4-FFF2-40B4-BE49-F238E27FC236}">
                <a16:creationId xmlns:a16="http://schemas.microsoft.com/office/drawing/2014/main" id="{B20BF7F1-37A7-1A44-8A2E-4AF95C5705C3}"/>
              </a:ext>
            </a:extLst>
          </p:cNvPr>
          <p:cNvSpPr>
            <a:spLocks noGrp="1"/>
          </p:cNvSpPr>
          <p:nvPr>
            <p:ph sz="quarter" idx="13"/>
          </p:nvPr>
        </p:nvSpPr>
        <p:spPr>
          <a:xfrm>
            <a:off x="479425" y="1315489"/>
            <a:ext cx="10426257" cy="4875213"/>
          </a:xfrm>
        </p:spPr>
        <p:txBody>
          <a:bodyPr>
            <a:noAutofit/>
          </a:bodyPr>
          <a:lstStyle>
            <a:lvl1pPr>
              <a:defRPr>
                <a:solidFill>
                  <a:srgbClr val="3C515B"/>
                </a:solidFill>
              </a:defRPr>
            </a:lvl1pPr>
            <a:lvl2pPr>
              <a:buClr>
                <a:srgbClr val="3C515B"/>
              </a:buClr>
              <a:defRPr>
                <a:solidFill>
                  <a:srgbClr val="3C515B"/>
                </a:solidFill>
              </a:defRPr>
            </a:lvl2pPr>
            <a:lvl3pPr>
              <a:buClr>
                <a:srgbClr val="3C515B"/>
              </a:buClr>
              <a:defRPr>
                <a:solidFill>
                  <a:srgbClr val="3C515B"/>
                </a:solidFill>
              </a:defRPr>
            </a:lvl3pPr>
            <a:lvl4pPr>
              <a:buClr>
                <a:srgbClr val="3C515B"/>
              </a:buClr>
              <a:defRPr>
                <a:solidFill>
                  <a:srgbClr val="3C515B"/>
                </a:solidFill>
              </a:defRPr>
            </a:lvl4pPr>
            <a:lvl5pPr>
              <a:buClr>
                <a:srgbClr val="3C515B"/>
              </a:buClr>
              <a:defRPr>
                <a:solidFill>
                  <a:srgbClr val="3C515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24C6DE42-BD53-964E-9302-4E23595C6B9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05682" y="6189785"/>
            <a:ext cx="936895" cy="441347"/>
          </a:xfrm>
          <a:prstGeom prst="rect">
            <a:avLst/>
          </a:prstGeom>
        </p:spPr>
      </p:pic>
      <p:sp>
        <p:nvSpPr>
          <p:cNvPr id="3" name="Title 2">
            <a:extLst>
              <a:ext uri="{FF2B5EF4-FFF2-40B4-BE49-F238E27FC236}">
                <a16:creationId xmlns:a16="http://schemas.microsoft.com/office/drawing/2014/main" id="{940F9FE1-8E34-C84A-96FA-8950643FF1F2}"/>
              </a:ext>
            </a:extLst>
          </p:cNvPr>
          <p:cNvSpPr>
            <a:spLocks noGrp="1"/>
          </p:cNvSpPr>
          <p:nvPr>
            <p:ph type="title"/>
          </p:nvPr>
        </p:nvSpPr>
        <p:spPr>
          <a:xfrm>
            <a:off x="479425" y="614364"/>
            <a:ext cx="10426257" cy="443198"/>
          </a:xfrm>
        </p:spPr>
        <p:txBody>
          <a:bodyPr>
            <a:noAutofit/>
          </a:bodyPr>
          <a:lstStyle>
            <a:lvl1pPr>
              <a:defRPr>
                <a:solidFill>
                  <a:srgbClr val="3C515B"/>
                </a:solidFill>
              </a:defRPr>
            </a:lvl1pPr>
          </a:lstStyle>
          <a:p>
            <a:r>
              <a:rPr lang="en-US"/>
              <a:t>Click to edit Master title style</a:t>
            </a:r>
          </a:p>
        </p:txBody>
      </p:sp>
      <p:sp>
        <p:nvSpPr>
          <p:cNvPr id="12" name="TextBox 11">
            <a:extLst>
              <a:ext uri="{FF2B5EF4-FFF2-40B4-BE49-F238E27FC236}">
                <a16:creationId xmlns:a16="http://schemas.microsoft.com/office/drawing/2014/main" id="{4A7F861C-52CD-6045-B202-64E07CB66A22}"/>
              </a:ext>
            </a:extLst>
          </p:cNvPr>
          <p:cNvSpPr txBox="1"/>
          <p:nvPr userDrawn="1"/>
        </p:nvSpPr>
        <p:spPr>
          <a:xfrm>
            <a:off x="55246" y="6535594"/>
            <a:ext cx="345141" cy="215444"/>
          </a:xfrm>
          <a:prstGeom prst="rect">
            <a:avLst/>
          </a:prstGeom>
          <a:noFill/>
        </p:spPr>
        <p:txBody>
          <a:bodyPr wrap="square" rtlCol="0">
            <a:spAutoFit/>
          </a:bodyPr>
          <a:lstStyle/>
          <a:p>
            <a:pPr algn="ctr"/>
            <a:fld id="{1AB3584D-300F-534C-879B-BAEFFFE7E9B6}" type="slidenum">
              <a:rPr lang="en-US" sz="800" smtClean="0">
                <a:solidFill>
                  <a:srgbClr val="FF6600"/>
                </a:solidFill>
              </a:rPr>
              <a:pPr algn="ctr"/>
              <a:t>‹#›</a:t>
            </a:fld>
            <a:endParaRPr lang="en-US">
              <a:solidFill>
                <a:srgbClr val="FF6600"/>
              </a:solidFill>
            </a:endParaRPr>
          </a:p>
        </p:txBody>
      </p:sp>
      <p:sp>
        <p:nvSpPr>
          <p:cNvPr id="13" name="Oval 12">
            <a:extLst>
              <a:ext uri="{FF2B5EF4-FFF2-40B4-BE49-F238E27FC236}">
                <a16:creationId xmlns:a16="http://schemas.microsoft.com/office/drawing/2014/main" id="{03341FBC-51E9-1041-96E8-C2124EF97EE1}"/>
              </a:ext>
            </a:extLst>
          </p:cNvPr>
          <p:cNvSpPr/>
          <p:nvPr userDrawn="1"/>
        </p:nvSpPr>
        <p:spPr>
          <a:xfrm>
            <a:off x="103451" y="6522109"/>
            <a:ext cx="249530" cy="249530"/>
          </a:xfrm>
          <a:prstGeom prst="ellipse">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F6DC27C-E2A9-F64A-ADA0-2366F20BE5BB}"/>
              </a:ext>
            </a:extLst>
          </p:cNvPr>
          <p:cNvCxnSpPr>
            <a:cxnSpLocks/>
          </p:cNvCxnSpPr>
          <p:nvPr userDrawn="1"/>
        </p:nvCxnSpPr>
        <p:spPr>
          <a:xfrm>
            <a:off x="479425" y="512763"/>
            <a:ext cx="50006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pic>
        <p:nvPicPr>
          <p:cNvPr id="16" name="Picture 15" descr="Logo&#10;&#10;Description automatically generated">
            <a:extLst>
              <a:ext uri="{FF2B5EF4-FFF2-40B4-BE49-F238E27FC236}">
                <a16:creationId xmlns:a16="http://schemas.microsoft.com/office/drawing/2014/main" id="{33B91F66-FCF4-C34E-8985-B818045059D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81142" y="489600"/>
            <a:ext cx="584712" cy="584712"/>
          </a:xfrm>
          <a:prstGeom prst="rect">
            <a:avLst/>
          </a:prstGeom>
        </p:spPr>
      </p:pic>
    </p:spTree>
    <p:extLst>
      <p:ext uri="{BB962C8B-B14F-4D97-AF65-F5344CB8AC3E}">
        <p14:creationId xmlns:p14="http://schemas.microsoft.com/office/powerpoint/2010/main" val="18949120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12355008-D829-2540-AAB9-E6428842E2E0}"/>
              </a:ext>
            </a:extLst>
          </p:cNvPr>
          <p:cNvSpPr>
            <a:spLocks noGrp="1"/>
          </p:cNvSpPr>
          <p:nvPr>
            <p:ph type="pic" sz="quarter" idx="10"/>
          </p:nvPr>
        </p:nvSpPr>
        <p:spPr>
          <a:xfrm>
            <a:off x="0" y="0"/>
            <a:ext cx="3547532" cy="6858000"/>
          </a:xfrm>
          <a:custGeom>
            <a:avLst/>
            <a:gdLst>
              <a:gd name="connsiteX0" fmla="*/ 0 w 3547532"/>
              <a:gd name="connsiteY0" fmla="*/ 0 h 6858000"/>
              <a:gd name="connsiteX1" fmla="*/ 2524115 w 3547532"/>
              <a:gd name="connsiteY1" fmla="*/ 0 h 6858000"/>
              <a:gd name="connsiteX2" fmla="*/ 2659848 w 3547532"/>
              <a:gd name="connsiteY2" fmla="*/ 236043 h 6858000"/>
              <a:gd name="connsiteX3" fmla="*/ 3547532 w 3547532"/>
              <a:gd name="connsiteY3" fmla="*/ 3440715 h 6858000"/>
              <a:gd name="connsiteX4" fmla="*/ 2659848 w 3547532"/>
              <a:gd name="connsiteY4" fmla="*/ 6618882 h 6858000"/>
              <a:gd name="connsiteX5" fmla="*/ 2522346 w 3547532"/>
              <a:gd name="connsiteY5" fmla="*/ 6858000 h 6858000"/>
              <a:gd name="connsiteX6" fmla="*/ 0 w 35475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7532" h="6858000">
                <a:moveTo>
                  <a:pt x="0" y="0"/>
                </a:moveTo>
                <a:lnTo>
                  <a:pt x="2524115" y="0"/>
                </a:lnTo>
                <a:lnTo>
                  <a:pt x="2659848" y="236043"/>
                </a:lnTo>
                <a:cubicBezTo>
                  <a:pt x="3175256" y="1184734"/>
                  <a:pt x="3547532" y="2285165"/>
                  <a:pt x="3547532" y="3440715"/>
                </a:cubicBezTo>
                <a:cubicBezTo>
                  <a:pt x="3547532" y="4596266"/>
                  <a:pt x="3175256" y="5670190"/>
                  <a:pt x="2659848" y="6618882"/>
                </a:cubicBezTo>
                <a:lnTo>
                  <a:pt x="2522346" y="6858000"/>
                </a:lnTo>
                <a:lnTo>
                  <a:pt x="0" y="6858000"/>
                </a:lnTo>
                <a:close/>
              </a:path>
            </a:pathLst>
          </a:custGeom>
          <a:solidFill>
            <a:schemeClr val="bg1">
              <a:lumMod val="8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Tx/>
              <a:buNone/>
              <a:tabLst/>
              <a:defRPr i="1">
                <a:solidFill>
                  <a:schemeClr val="accent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Place image here</a:t>
            </a:r>
          </a:p>
        </p:txBody>
      </p:sp>
      <p:cxnSp>
        <p:nvCxnSpPr>
          <p:cNvPr id="5" name="Straight Connector 4">
            <a:extLst>
              <a:ext uri="{FF2B5EF4-FFF2-40B4-BE49-F238E27FC236}">
                <a16:creationId xmlns:a16="http://schemas.microsoft.com/office/drawing/2014/main" id="{CE32C81F-9474-F248-8885-C81B470E4081}"/>
              </a:ext>
            </a:extLst>
          </p:cNvPr>
          <p:cNvCxnSpPr>
            <a:cxnSpLocks/>
          </p:cNvCxnSpPr>
          <p:nvPr userDrawn="1"/>
        </p:nvCxnSpPr>
        <p:spPr>
          <a:xfrm>
            <a:off x="5321968" y="512763"/>
            <a:ext cx="50006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sp>
        <p:nvSpPr>
          <p:cNvPr id="13" name="Content Placeholder 6">
            <a:extLst>
              <a:ext uri="{FF2B5EF4-FFF2-40B4-BE49-F238E27FC236}">
                <a16:creationId xmlns:a16="http://schemas.microsoft.com/office/drawing/2014/main" id="{6C6F4CF9-A8F6-B34B-B735-C4658420AEB5}"/>
              </a:ext>
            </a:extLst>
          </p:cNvPr>
          <p:cNvSpPr>
            <a:spLocks noGrp="1"/>
          </p:cNvSpPr>
          <p:nvPr>
            <p:ph sz="quarter" idx="14"/>
          </p:nvPr>
        </p:nvSpPr>
        <p:spPr>
          <a:xfrm>
            <a:off x="5321969" y="1315489"/>
            <a:ext cx="5583714" cy="4875213"/>
          </a:xfrm>
        </p:spPr>
        <p:txBody>
          <a:bodyPr>
            <a:noAutofit/>
          </a:bodyPr>
          <a:lstStyle>
            <a:lvl1pPr>
              <a:defRPr>
                <a:solidFill>
                  <a:srgbClr val="3C515B"/>
                </a:solidFill>
              </a:defRPr>
            </a:lvl1pPr>
            <a:lvl2pPr>
              <a:buClr>
                <a:srgbClr val="3C515B"/>
              </a:buClr>
              <a:defRPr>
                <a:solidFill>
                  <a:srgbClr val="3C515B"/>
                </a:solidFill>
              </a:defRPr>
            </a:lvl2pPr>
            <a:lvl3pPr>
              <a:buClr>
                <a:srgbClr val="3C515B"/>
              </a:buClr>
              <a:defRPr>
                <a:solidFill>
                  <a:srgbClr val="3C515B"/>
                </a:solidFill>
              </a:defRPr>
            </a:lvl3pPr>
            <a:lvl4pPr>
              <a:buClr>
                <a:srgbClr val="3C515B"/>
              </a:buClr>
              <a:defRPr>
                <a:solidFill>
                  <a:srgbClr val="3C515B"/>
                </a:solidFill>
              </a:defRPr>
            </a:lvl4pPr>
            <a:lvl5pPr>
              <a:buClr>
                <a:srgbClr val="3C515B"/>
              </a:buClr>
              <a:defRPr>
                <a:solidFill>
                  <a:srgbClr val="3C515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Logo&#10;&#10;Description automatically generated">
            <a:extLst>
              <a:ext uri="{FF2B5EF4-FFF2-40B4-BE49-F238E27FC236}">
                <a16:creationId xmlns:a16="http://schemas.microsoft.com/office/drawing/2014/main" id="{BA460BA0-DC50-3C4B-9E4D-82A353BAA4A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81142" y="489600"/>
            <a:ext cx="584712" cy="584712"/>
          </a:xfrm>
          <a:prstGeom prst="rect">
            <a:avLst/>
          </a:prstGeom>
        </p:spPr>
      </p:pic>
      <p:pic>
        <p:nvPicPr>
          <p:cNvPr id="15" name="Picture 14">
            <a:extLst>
              <a:ext uri="{FF2B5EF4-FFF2-40B4-BE49-F238E27FC236}">
                <a16:creationId xmlns:a16="http://schemas.microsoft.com/office/drawing/2014/main" id="{2EC19DD8-3DB6-894F-971E-8BE92B4D704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905682" y="6189785"/>
            <a:ext cx="936895" cy="441347"/>
          </a:xfrm>
          <a:prstGeom prst="rect">
            <a:avLst/>
          </a:prstGeom>
        </p:spPr>
      </p:pic>
      <p:sp>
        <p:nvSpPr>
          <p:cNvPr id="6" name="Title 2">
            <a:extLst>
              <a:ext uri="{FF2B5EF4-FFF2-40B4-BE49-F238E27FC236}">
                <a16:creationId xmlns:a16="http://schemas.microsoft.com/office/drawing/2014/main" id="{940F9FE1-8E34-C84A-96FA-8950643FF1F2}"/>
              </a:ext>
            </a:extLst>
          </p:cNvPr>
          <p:cNvSpPr>
            <a:spLocks noGrp="1"/>
          </p:cNvSpPr>
          <p:nvPr>
            <p:ph type="title"/>
          </p:nvPr>
        </p:nvSpPr>
        <p:spPr>
          <a:xfrm>
            <a:off x="5312299" y="614364"/>
            <a:ext cx="5593383" cy="443198"/>
          </a:xfrm>
        </p:spPr>
        <p:txBody>
          <a:bodyPr>
            <a:noAutofit/>
          </a:bodyPr>
          <a:lstStyle>
            <a:lvl1pPr>
              <a:defRPr>
                <a:solidFill>
                  <a:srgbClr val="3C515B"/>
                </a:solidFill>
              </a:defRPr>
            </a:lvl1pPr>
          </a:lstStyle>
          <a:p>
            <a:r>
              <a:rPr lang="en-US"/>
              <a:t>Click to edit Master title style</a:t>
            </a:r>
          </a:p>
        </p:txBody>
      </p:sp>
      <p:sp>
        <p:nvSpPr>
          <p:cNvPr id="7" name="TextBox 6">
            <a:extLst>
              <a:ext uri="{FF2B5EF4-FFF2-40B4-BE49-F238E27FC236}">
                <a16:creationId xmlns:a16="http://schemas.microsoft.com/office/drawing/2014/main" id="{4A7F861C-52CD-6045-B202-64E07CB66A22}"/>
              </a:ext>
            </a:extLst>
          </p:cNvPr>
          <p:cNvSpPr txBox="1"/>
          <p:nvPr userDrawn="1"/>
        </p:nvSpPr>
        <p:spPr>
          <a:xfrm>
            <a:off x="55246" y="6535594"/>
            <a:ext cx="345141" cy="215444"/>
          </a:xfrm>
          <a:prstGeom prst="rect">
            <a:avLst/>
          </a:prstGeom>
          <a:noFill/>
        </p:spPr>
        <p:txBody>
          <a:bodyPr wrap="square" rtlCol="0">
            <a:spAutoFit/>
          </a:bodyPr>
          <a:lstStyle/>
          <a:p>
            <a:pPr algn="ctr"/>
            <a:fld id="{1AB3584D-300F-534C-879B-BAEFFFE7E9B6}" type="slidenum">
              <a:rPr lang="en-US" sz="800" smtClean="0">
                <a:solidFill>
                  <a:srgbClr val="FF6600"/>
                </a:solidFill>
              </a:rPr>
              <a:pPr algn="ctr"/>
              <a:t>‹#›</a:t>
            </a:fld>
            <a:endParaRPr lang="en-US">
              <a:solidFill>
                <a:srgbClr val="FF6600"/>
              </a:solidFill>
            </a:endParaRPr>
          </a:p>
        </p:txBody>
      </p:sp>
      <p:sp>
        <p:nvSpPr>
          <p:cNvPr id="8" name="Oval 7">
            <a:extLst>
              <a:ext uri="{FF2B5EF4-FFF2-40B4-BE49-F238E27FC236}">
                <a16:creationId xmlns:a16="http://schemas.microsoft.com/office/drawing/2014/main" id="{03341FBC-51E9-1041-96E8-C2124EF97EE1}"/>
              </a:ext>
            </a:extLst>
          </p:cNvPr>
          <p:cNvSpPr/>
          <p:nvPr userDrawn="1"/>
        </p:nvSpPr>
        <p:spPr>
          <a:xfrm>
            <a:off x="103451" y="6522109"/>
            <a:ext cx="249530" cy="249530"/>
          </a:xfrm>
          <a:prstGeom prst="ellipse">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366E2C4-7DE8-2A40-9F38-5443E9F5C0D5}"/>
              </a:ext>
            </a:extLst>
          </p:cNvPr>
          <p:cNvSpPr>
            <a:spLocks noChangeAspect="1"/>
          </p:cNvSpPr>
          <p:nvPr userDrawn="1"/>
        </p:nvSpPr>
        <p:spPr>
          <a:xfrm flipH="1">
            <a:off x="2527473" y="0"/>
            <a:ext cx="2383311" cy="6858000"/>
          </a:xfrm>
          <a:custGeom>
            <a:avLst/>
            <a:gdLst>
              <a:gd name="connsiteX0" fmla="*/ 943904 w 2383311"/>
              <a:gd name="connsiteY0" fmla="*/ 0 h 6858000"/>
              <a:gd name="connsiteX1" fmla="*/ 2381542 w 2383311"/>
              <a:gd name="connsiteY1" fmla="*/ 0 h 6858000"/>
              <a:gd name="connsiteX2" fmla="*/ 2245809 w 2383311"/>
              <a:gd name="connsiteY2" fmla="*/ 236043 h 6858000"/>
              <a:gd name="connsiteX3" fmla="*/ 1437638 w 2383311"/>
              <a:gd name="connsiteY3" fmla="*/ 3427462 h 6858000"/>
              <a:gd name="connsiteX4" fmla="*/ 2245809 w 2383311"/>
              <a:gd name="connsiteY4" fmla="*/ 6618882 h 6858000"/>
              <a:gd name="connsiteX5" fmla="*/ 2383311 w 2383311"/>
              <a:gd name="connsiteY5" fmla="*/ 6858000 h 6858000"/>
              <a:gd name="connsiteX6" fmla="*/ 945673 w 2383311"/>
              <a:gd name="connsiteY6" fmla="*/ 6858000 h 6858000"/>
              <a:gd name="connsiteX7" fmla="*/ 808171 w 2383311"/>
              <a:gd name="connsiteY7" fmla="*/ 6618882 h 6858000"/>
              <a:gd name="connsiteX8" fmla="*/ 0 w 2383311"/>
              <a:gd name="connsiteY8" fmla="*/ 3427462 h 6858000"/>
              <a:gd name="connsiteX9" fmla="*/ 808171 w 2383311"/>
              <a:gd name="connsiteY9" fmla="*/ 236043 h 6858000"/>
              <a:gd name="connsiteX10" fmla="*/ 943904 w 2383311"/>
              <a:gd name="connsiteY10" fmla="*/ 0 h 6858000"/>
              <a:gd name="connsiteX0" fmla="*/ 943904 w 2383311"/>
              <a:gd name="connsiteY0" fmla="*/ 0 h 6858000"/>
              <a:gd name="connsiteX1" fmla="*/ 2381542 w 2383311"/>
              <a:gd name="connsiteY1" fmla="*/ 0 h 6858000"/>
              <a:gd name="connsiteX2" fmla="*/ 2245809 w 2383311"/>
              <a:gd name="connsiteY2" fmla="*/ 236043 h 6858000"/>
              <a:gd name="connsiteX3" fmla="*/ 1358125 w 2383311"/>
              <a:gd name="connsiteY3" fmla="*/ 3440715 h 6858000"/>
              <a:gd name="connsiteX4" fmla="*/ 2245809 w 2383311"/>
              <a:gd name="connsiteY4" fmla="*/ 6618882 h 6858000"/>
              <a:gd name="connsiteX5" fmla="*/ 2383311 w 2383311"/>
              <a:gd name="connsiteY5" fmla="*/ 6858000 h 6858000"/>
              <a:gd name="connsiteX6" fmla="*/ 945673 w 2383311"/>
              <a:gd name="connsiteY6" fmla="*/ 6858000 h 6858000"/>
              <a:gd name="connsiteX7" fmla="*/ 808171 w 2383311"/>
              <a:gd name="connsiteY7" fmla="*/ 6618882 h 6858000"/>
              <a:gd name="connsiteX8" fmla="*/ 0 w 2383311"/>
              <a:gd name="connsiteY8" fmla="*/ 3427462 h 6858000"/>
              <a:gd name="connsiteX9" fmla="*/ 808171 w 2383311"/>
              <a:gd name="connsiteY9" fmla="*/ 236043 h 6858000"/>
              <a:gd name="connsiteX10" fmla="*/ 943904 w 238331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3311" h="6858000">
                <a:moveTo>
                  <a:pt x="943904" y="0"/>
                </a:moveTo>
                <a:lnTo>
                  <a:pt x="2381542" y="0"/>
                </a:lnTo>
                <a:lnTo>
                  <a:pt x="2245809" y="236043"/>
                </a:lnTo>
                <a:cubicBezTo>
                  <a:pt x="1730401" y="1184734"/>
                  <a:pt x="1358125" y="2285165"/>
                  <a:pt x="1358125" y="3440715"/>
                </a:cubicBezTo>
                <a:cubicBezTo>
                  <a:pt x="1358125" y="4596266"/>
                  <a:pt x="1730401" y="5670190"/>
                  <a:pt x="2245809" y="6618882"/>
                </a:cubicBezTo>
                <a:lnTo>
                  <a:pt x="2383311" y="6858000"/>
                </a:lnTo>
                <a:lnTo>
                  <a:pt x="945673" y="6858000"/>
                </a:lnTo>
                <a:lnTo>
                  <a:pt x="808171" y="6618882"/>
                </a:lnTo>
                <a:cubicBezTo>
                  <a:pt x="292763" y="5670190"/>
                  <a:pt x="0" y="4583013"/>
                  <a:pt x="0" y="3427462"/>
                </a:cubicBezTo>
                <a:cubicBezTo>
                  <a:pt x="0" y="2271912"/>
                  <a:pt x="292763" y="1184734"/>
                  <a:pt x="808171" y="236043"/>
                </a:cubicBezTo>
                <a:lnTo>
                  <a:pt x="943904" y="0"/>
                </a:lnTo>
                <a:close/>
              </a:path>
            </a:pathLst>
          </a:custGeom>
          <a:solidFill>
            <a:srgbClr val="3C4F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83410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4">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63B846-93DC-9549-AADA-4E818B5D8258}"/>
              </a:ext>
            </a:extLst>
          </p:cNvPr>
          <p:cNvSpPr txBox="1"/>
          <p:nvPr userDrawn="1"/>
        </p:nvSpPr>
        <p:spPr>
          <a:xfrm>
            <a:off x="55246" y="6535594"/>
            <a:ext cx="345141" cy="215444"/>
          </a:xfrm>
          <a:prstGeom prst="rect">
            <a:avLst/>
          </a:prstGeom>
          <a:noFill/>
        </p:spPr>
        <p:txBody>
          <a:bodyPr wrap="square" rtlCol="0">
            <a:spAutoFit/>
          </a:bodyPr>
          <a:lstStyle/>
          <a:p>
            <a:pPr algn="ctr"/>
            <a:fld id="{1AB3584D-300F-534C-879B-BAEFFFE7E9B6}" type="slidenum">
              <a:rPr lang="en-US" sz="800" smtClean="0">
                <a:solidFill>
                  <a:srgbClr val="FF6600"/>
                </a:solidFill>
              </a:rPr>
              <a:pPr algn="ctr"/>
              <a:t>‹#›</a:t>
            </a:fld>
            <a:endParaRPr lang="en-US">
              <a:solidFill>
                <a:srgbClr val="FF6600"/>
              </a:solidFill>
            </a:endParaRPr>
          </a:p>
        </p:txBody>
      </p:sp>
      <p:sp>
        <p:nvSpPr>
          <p:cNvPr id="6" name="Oval 5">
            <a:extLst>
              <a:ext uri="{FF2B5EF4-FFF2-40B4-BE49-F238E27FC236}">
                <a16:creationId xmlns:a16="http://schemas.microsoft.com/office/drawing/2014/main" id="{279C37D8-AC1E-184A-9F48-CC1E27424224}"/>
              </a:ext>
            </a:extLst>
          </p:cNvPr>
          <p:cNvSpPr/>
          <p:nvPr userDrawn="1"/>
        </p:nvSpPr>
        <p:spPr>
          <a:xfrm>
            <a:off x="103451" y="6522109"/>
            <a:ext cx="249530" cy="249530"/>
          </a:xfrm>
          <a:prstGeom prst="ellipse">
            <a:avLst/>
          </a:prstGeom>
          <a:noFill/>
          <a:ln w="190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6">
            <a:extLst>
              <a:ext uri="{FF2B5EF4-FFF2-40B4-BE49-F238E27FC236}">
                <a16:creationId xmlns:a16="http://schemas.microsoft.com/office/drawing/2014/main" id="{489A4A5D-B36F-FD4E-B9D9-20EC0B564B69}"/>
              </a:ext>
            </a:extLst>
          </p:cNvPr>
          <p:cNvSpPr>
            <a:spLocks noGrp="1"/>
          </p:cNvSpPr>
          <p:nvPr>
            <p:ph sz="quarter" idx="13"/>
          </p:nvPr>
        </p:nvSpPr>
        <p:spPr>
          <a:xfrm>
            <a:off x="479425" y="1315489"/>
            <a:ext cx="6378575" cy="4875213"/>
          </a:xfrm>
        </p:spPr>
        <p:txBody>
          <a:bodyPr>
            <a:noAutofit/>
          </a:bodyPr>
          <a:lstStyle>
            <a:lvl1pPr>
              <a:defRPr>
                <a:solidFill>
                  <a:srgbClr val="3C515B"/>
                </a:solidFill>
              </a:defRPr>
            </a:lvl1pPr>
            <a:lvl2pPr>
              <a:buClr>
                <a:srgbClr val="3C515B"/>
              </a:buClr>
              <a:defRPr>
                <a:solidFill>
                  <a:srgbClr val="3C515B"/>
                </a:solidFill>
              </a:defRPr>
            </a:lvl2pPr>
            <a:lvl3pPr>
              <a:buClr>
                <a:srgbClr val="3C515B"/>
              </a:buClr>
              <a:defRPr>
                <a:solidFill>
                  <a:srgbClr val="3C515B"/>
                </a:solidFill>
              </a:defRPr>
            </a:lvl3pPr>
            <a:lvl4pPr>
              <a:buClr>
                <a:srgbClr val="3C515B"/>
              </a:buClr>
              <a:defRPr>
                <a:solidFill>
                  <a:srgbClr val="3C515B"/>
                </a:solidFill>
              </a:defRPr>
            </a:lvl4pPr>
            <a:lvl5pPr>
              <a:buClr>
                <a:srgbClr val="3C515B"/>
              </a:buClr>
              <a:defRPr>
                <a:solidFill>
                  <a:srgbClr val="3C515B"/>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2">
            <a:extLst>
              <a:ext uri="{FF2B5EF4-FFF2-40B4-BE49-F238E27FC236}">
                <a16:creationId xmlns:a16="http://schemas.microsoft.com/office/drawing/2014/main" id="{69B1A1CC-2ED3-C648-BADE-AA75F5CDA498}"/>
              </a:ext>
            </a:extLst>
          </p:cNvPr>
          <p:cNvSpPr>
            <a:spLocks noGrp="1"/>
          </p:cNvSpPr>
          <p:nvPr>
            <p:ph type="title"/>
          </p:nvPr>
        </p:nvSpPr>
        <p:spPr>
          <a:xfrm>
            <a:off x="479425" y="614364"/>
            <a:ext cx="6378575" cy="443198"/>
          </a:xfrm>
        </p:spPr>
        <p:txBody>
          <a:bodyPr>
            <a:noAutofit/>
          </a:bodyPr>
          <a:lstStyle>
            <a:lvl1pPr>
              <a:defRPr>
                <a:solidFill>
                  <a:srgbClr val="3C515B"/>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D9A8D154-FA8D-EA48-894B-DA3723B58231}"/>
              </a:ext>
            </a:extLst>
          </p:cNvPr>
          <p:cNvCxnSpPr>
            <a:cxnSpLocks/>
          </p:cNvCxnSpPr>
          <p:nvPr userDrawn="1"/>
        </p:nvCxnSpPr>
        <p:spPr>
          <a:xfrm>
            <a:off x="479425" y="512763"/>
            <a:ext cx="500062" cy="0"/>
          </a:xfrm>
          <a:prstGeom prst="line">
            <a:avLst/>
          </a:prstGeom>
          <a:ln w="38100">
            <a:solidFill>
              <a:schemeClr val="accent3"/>
            </a:solidFill>
          </a:ln>
        </p:spPr>
        <p:style>
          <a:lnRef idx="1">
            <a:schemeClr val="dk1"/>
          </a:lnRef>
          <a:fillRef idx="0">
            <a:schemeClr val="dk1"/>
          </a:fillRef>
          <a:effectRef idx="0">
            <a:schemeClr val="dk1"/>
          </a:effectRef>
          <a:fontRef idx="minor">
            <a:schemeClr val="tx1"/>
          </a:fontRef>
        </p:style>
      </p:cxnSp>
      <p:sp>
        <p:nvSpPr>
          <p:cNvPr id="14" name="Picture Placeholder 13">
            <a:extLst>
              <a:ext uri="{FF2B5EF4-FFF2-40B4-BE49-F238E27FC236}">
                <a16:creationId xmlns:a16="http://schemas.microsoft.com/office/drawing/2014/main" id="{12355008-D829-2540-AAB9-E6428842E2E0}"/>
              </a:ext>
            </a:extLst>
          </p:cNvPr>
          <p:cNvSpPr>
            <a:spLocks noGrp="1"/>
          </p:cNvSpPr>
          <p:nvPr>
            <p:ph type="pic" sz="quarter" idx="10"/>
          </p:nvPr>
        </p:nvSpPr>
        <p:spPr>
          <a:xfrm>
            <a:off x="8676926" y="0"/>
            <a:ext cx="3515075" cy="6858000"/>
          </a:xfrm>
          <a:custGeom>
            <a:avLst/>
            <a:gdLst>
              <a:gd name="connsiteX0" fmla="*/ 1023417 w 3515075"/>
              <a:gd name="connsiteY0" fmla="*/ 0 h 6858000"/>
              <a:gd name="connsiteX1" fmla="*/ 3515075 w 3515075"/>
              <a:gd name="connsiteY1" fmla="*/ 0 h 6858000"/>
              <a:gd name="connsiteX2" fmla="*/ 3515075 w 3515075"/>
              <a:gd name="connsiteY2" fmla="*/ 6858000 h 6858000"/>
              <a:gd name="connsiteX3" fmla="*/ 1025186 w 3515075"/>
              <a:gd name="connsiteY3" fmla="*/ 6858000 h 6858000"/>
              <a:gd name="connsiteX4" fmla="*/ 887684 w 3515075"/>
              <a:gd name="connsiteY4" fmla="*/ 6618882 h 6858000"/>
              <a:gd name="connsiteX5" fmla="*/ 0 w 3515075"/>
              <a:gd name="connsiteY5" fmla="*/ 3440715 h 6858000"/>
              <a:gd name="connsiteX6" fmla="*/ 887684 w 3515075"/>
              <a:gd name="connsiteY6" fmla="*/ 2360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5075" h="6858000">
                <a:moveTo>
                  <a:pt x="1023417" y="0"/>
                </a:moveTo>
                <a:lnTo>
                  <a:pt x="3515075" y="0"/>
                </a:lnTo>
                <a:lnTo>
                  <a:pt x="3515075" y="6858000"/>
                </a:lnTo>
                <a:lnTo>
                  <a:pt x="1025186" y="6858000"/>
                </a:lnTo>
                <a:lnTo>
                  <a:pt x="887684" y="6618882"/>
                </a:lnTo>
                <a:cubicBezTo>
                  <a:pt x="372276" y="5670190"/>
                  <a:pt x="0" y="4596266"/>
                  <a:pt x="0" y="3440715"/>
                </a:cubicBezTo>
                <a:cubicBezTo>
                  <a:pt x="0" y="2285165"/>
                  <a:pt x="372276" y="1184734"/>
                  <a:pt x="887684" y="236043"/>
                </a:cubicBezTo>
                <a:close/>
              </a:path>
            </a:pathLst>
          </a:custGeom>
          <a:solidFill>
            <a:schemeClr val="bg1">
              <a:lumMod val="85000"/>
            </a:schemeClr>
          </a:solidFill>
          <a:ln>
            <a:noFill/>
          </a:ln>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Tx/>
              <a:buNone/>
              <a:tabLst/>
              <a:defRPr i="1">
                <a:solidFill>
                  <a:schemeClr val="accent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Place image here</a:t>
            </a:r>
          </a:p>
        </p:txBody>
      </p:sp>
      <p:sp>
        <p:nvSpPr>
          <p:cNvPr id="13" name="Freeform 12">
            <a:extLst>
              <a:ext uri="{FF2B5EF4-FFF2-40B4-BE49-F238E27FC236}">
                <a16:creationId xmlns:a16="http://schemas.microsoft.com/office/drawing/2014/main" id="{FB1EA527-6A01-A543-BA0D-2C5CD72569A2}"/>
              </a:ext>
            </a:extLst>
          </p:cNvPr>
          <p:cNvSpPr>
            <a:spLocks noChangeAspect="1"/>
          </p:cNvSpPr>
          <p:nvPr userDrawn="1"/>
        </p:nvSpPr>
        <p:spPr>
          <a:xfrm>
            <a:off x="7343450" y="0"/>
            <a:ext cx="2383311" cy="6858000"/>
          </a:xfrm>
          <a:custGeom>
            <a:avLst/>
            <a:gdLst>
              <a:gd name="connsiteX0" fmla="*/ 943904 w 2383311"/>
              <a:gd name="connsiteY0" fmla="*/ 0 h 6858000"/>
              <a:gd name="connsiteX1" fmla="*/ 2381542 w 2383311"/>
              <a:gd name="connsiteY1" fmla="*/ 0 h 6858000"/>
              <a:gd name="connsiteX2" fmla="*/ 2245809 w 2383311"/>
              <a:gd name="connsiteY2" fmla="*/ 236043 h 6858000"/>
              <a:gd name="connsiteX3" fmla="*/ 1437638 w 2383311"/>
              <a:gd name="connsiteY3" fmla="*/ 3427462 h 6858000"/>
              <a:gd name="connsiteX4" fmla="*/ 2245809 w 2383311"/>
              <a:gd name="connsiteY4" fmla="*/ 6618882 h 6858000"/>
              <a:gd name="connsiteX5" fmla="*/ 2383311 w 2383311"/>
              <a:gd name="connsiteY5" fmla="*/ 6858000 h 6858000"/>
              <a:gd name="connsiteX6" fmla="*/ 945673 w 2383311"/>
              <a:gd name="connsiteY6" fmla="*/ 6858000 h 6858000"/>
              <a:gd name="connsiteX7" fmla="*/ 808171 w 2383311"/>
              <a:gd name="connsiteY7" fmla="*/ 6618882 h 6858000"/>
              <a:gd name="connsiteX8" fmla="*/ 0 w 2383311"/>
              <a:gd name="connsiteY8" fmla="*/ 3427462 h 6858000"/>
              <a:gd name="connsiteX9" fmla="*/ 808171 w 2383311"/>
              <a:gd name="connsiteY9" fmla="*/ 236043 h 6858000"/>
              <a:gd name="connsiteX10" fmla="*/ 943904 w 2383311"/>
              <a:gd name="connsiteY10" fmla="*/ 0 h 6858000"/>
              <a:gd name="connsiteX0" fmla="*/ 943904 w 2383311"/>
              <a:gd name="connsiteY0" fmla="*/ 0 h 6858000"/>
              <a:gd name="connsiteX1" fmla="*/ 2381542 w 2383311"/>
              <a:gd name="connsiteY1" fmla="*/ 0 h 6858000"/>
              <a:gd name="connsiteX2" fmla="*/ 2245809 w 2383311"/>
              <a:gd name="connsiteY2" fmla="*/ 236043 h 6858000"/>
              <a:gd name="connsiteX3" fmla="*/ 1358125 w 2383311"/>
              <a:gd name="connsiteY3" fmla="*/ 3440715 h 6858000"/>
              <a:gd name="connsiteX4" fmla="*/ 2245809 w 2383311"/>
              <a:gd name="connsiteY4" fmla="*/ 6618882 h 6858000"/>
              <a:gd name="connsiteX5" fmla="*/ 2383311 w 2383311"/>
              <a:gd name="connsiteY5" fmla="*/ 6858000 h 6858000"/>
              <a:gd name="connsiteX6" fmla="*/ 945673 w 2383311"/>
              <a:gd name="connsiteY6" fmla="*/ 6858000 h 6858000"/>
              <a:gd name="connsiteX7" fmla="*/ 808171 w 2383311"/>
              <a:gd name="connsiteY7" fmla="*/ 6618882 h 6858000"/>
              <a:gd name="connsiteX8" fmla="*/ 0 w 2383311"/>
              <a:gd name="connsiteY8" fmla="*/ 3427462 h 6858000"/>
              <a:gd name="connsiteX9" fmla="*/ 808171 w 2383311"/>
              <a:gd name="connsiteY9" fmla="*/ 236043 h 6858000"/>
              <a:gd name="connsiteX10" fmla="*/ 943904 w 2383311"/>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3311" h="6858000">
                <a:moveTo>
                  <a:pt x="943904" y="0"/>
                </a:moveTo>
                <a:lnTo>
                  <a:pt x="2381542" y="0"/>
                </a:lnTo>
                <a:lnTo>
                  <a:pt x="2245809" y="236043"/>
                </a:lnTo>
                <a:cubicBezTo>
                  <a:pt x="1730401" y="1184734"/>
                  <a:pt x="1358125" y="2285165"/>
                  <a:pt x="1358125" y="3440715"/>
                </a:cubicBezTo>
                <a:cubicBezTo>
                  <a:pt x="1358125" y="4596266"/>
                  <a:pt x="1730401" y="5670190"/>
                  <a:pt x="2245809" y="6618882"/>
                </a:cubicBezTo>
                <a:lnTo>
                  <a:pt x="2383311" y="6858000"/>
                </a:lnTo>
                <a:lnTo>
                  <a:pt x="945673" y="6858000"/>
                </a:lnTo>
                <a:lnTo>
                  <a:pt x="808171" y="6618882"/>
                </a:lnTo>
                <a:cubicBezTo>
                  <a:pt x="292763" y="5670190"/>
                  <a:pt x="0" y="4583013"/>
                  <a:pt x="0" y="3427462"/>
                </a:cubicBezTo>
                <a:cubicBezTo>
                  <a:pt x="0" y="2271912"/>
                  <a:pt x="292763" y="1184734"/>
                  <a:pt x="808171" y="236043"/>
                </a:cubicBezTo>
                <a:lnTo>
                  <a:pt x="943904" y="0"/>
                </a:lnTo>
                <a:close/>
              </a:path>
            </a:pathLst>
          </a:custGeom>
          <a:solidFill>
            <a:srgbClr val="3C4F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543F062B-8CAF-C847-A0F6-C9429308F26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05682" y="6189785"/>
            <a:ext cx="936895" cy="441347"/>
          </a:xfrm>
          <a:prstGeom prst="rect">
            <a:avLst/>
          </a:prstGeom>
        </p:spPr>
      </p:pic>
    </p:spTree>
    <p:extLst>
      <p:ext uri="{BB962C8B-B14F-4D97-AF65-F5344CB8AC3E}">
        <p14:creationId xmlns:p14="http://schemas.microsoft.com/office/powerpoint/2010/main" val="39381893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ags" Target="../tags/tag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ags" Target="../tags/tag1.xml"/><Relationship Id="rId2" Type="http://schemas.openxmlformats.org/officeDocument/2006/relationships/slideLayout" Target="../slideLayouts/slideLayout15.xml"/><Relationship Id="rId16" Type="http://schemas.openxmlformats.org/officeDocument/2006/relationships/image" Target="../media/image10.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vmlDrawing" Target="../drawings/vmlDrawing1.vml"/><Relationship Id="rId5" Type="http://schemas.openxmlformats.org/officeDocument/2006/relationships/slideLayout" Target="../slideLayouts/slideLayout18.xml"/><Relationship Id="rId15" Type="http://schemas.openxmlformats.org/officeDocument/2006/relationships/image" Target="../media/image9.emf"/><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BB17BFF-99DF-1B45-8445-C0C091D13DE8}"/>
              </a:ext>
            </a:extLst>
          </p:cNvPr>
          <p:cNvSpPr>
            <a:spLocks noGrp="1"/>
          </p:cNvSpPr>
          <p:nvPr>
            <p:ph type="body" idx="1"/>
          </p:nvPr>
        </p:nvSpPr>
        <p:spPr>
          <a:xfrm>
            <a:off x="479425" y="1304925"/>
            <a:ext cx="11218861" cy="1908215"/>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5">
            <a:extLst>
              <a:ext uri="{FF2B5EF4-FFF2-40B4-BE49-F238E27FC236}">
                <a16:creationId xmlns:a16="http://schemas.microsoft.com/office/drawing/2014/main" id="{FC1B45EC-7FA3-6E4E-8C27-9DC8D63B1A66}"/>
              </a:ext>
            </a:extLst>
          </p:cNvPr>
          <p:cNvSpPr>
            <a:spLocks noGrp="1"/>
          </p:cNvSpPr>
          <p:nvPr>
            <p:ph type="title"/>
          </p:nvPr>
        </p:nvSpPr>
        <p:spPr>
          <a:xfrm>
            <a:off x="479426" y="614363"/>
            <a:ext cx="11218862" cy="443198"/>
          </a:xfrm>
          <a:prstGeom prst="rect">
            <a:avLst/>
          </a:prstGeom>
        </p:spPr>
        <p:txBody>
          <a:bodyPr vert="horz" lIns="0" tIns="0" rIns="0" bIns="0" rtlCol="0" anchor="t">
            <a:spAutoFit/>
          </a:bodyPr>
          <a:lstStyle/>
          <a:p>
            <a:r>
              <a:rPr lang="en-US"/>
              <a:t>Click to edit Master title style</a:t>
            </a:r>
          </a:p>
        </p:txBody>
      </p:sp>
    </p:spTree>
    <p:extLst>
      <p:ext uri="{BB962C8B-B14F-4D97-AF65-F5344CB8AC3E}">
        <p14:creationId xmlns:p14="http://schemas.microsoft.com/office/powerpoint/2010/main" val="1375301571"/>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3677" r:id="rId5"/>
    <p:sldLayoutId id="2147483685" r:id="rId6"/>
    <p:sldLayoutId id="2147483665" r:id="rId7"/>
    <p:sldLayoutId id="2147483659" r:id="rId8"/>
    <p:sldLayoutId id="2147483657" r:id="rId9"/>
    <p:sldLayoutId id="2147484109" r:id="rId10"/>
    <p:sldLayoutId id="2147484110" r:id="rId11"/>
    <p:sldLayoutId id="2147483684" r:id="rId12"/>
    <p:sldLayoutId id="2147483658" r:id="rId13"/>
  </p:sldLayoutIdLst>
  <p:hf hdr="0" ftr="0" dt="0"/>
  <p:txStyles>
    <p:titleStyle>
      <a:lvl1pPr algn="l" defTabSz="914400" rtl="0" eaLnBrk="1" latinLnBrk="0" hangingPunct="1">
        <a:lnSpc>
          <a:spcPct val="90000"/>
        </a:lnSpc>
        <a:spcBef>
          <a:spcPct val="0"/>
        </a:spcBef>
        <a:buNone/>
        <a:defRPr sz="3200" kern="1200">
          <a:solidFill>
            <a:srgbClr val="3B515A"/>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3"/>
        </a:buClr>
        <a:buFont typeface="Wingdings" pitchFamily="2" charset="2"/>
        <a:buChar char="§"/>
        <a:defRPr sz="2400" kern="1200">
          <a:solidFill>
            <a:srgbClr val="3B515A"/>
          </a:solidFill>
          <a:latin typeface="+mn-lt"/>
          <a:ea typeface="+mn-ea"/>
          <a:cs typeface="+mn-cs"/>
        </a:defRPr>
      </a:lvl1pPr>
      <a:lvl2pPr marL="685800" indent="-228600" algn="l" defTabSz="914400" rtl="0" eaLnBrk="1" latinLnBrk="0" hangingPunct="1">
        <a:lnSpc>
          <a:spcPct val="100000"/>
        </a:lnSpc>
        <a:spcBef>
          <a:spcPts val="0"/>
        </a:spcBef>
        <a:spcAft>
          <a:spcPts val="600"/>
        </a:spcAft>
        <a:buClr>
          <a:schemeClr val="bg2"/>
        </a:buClr>
        <a:buFont typeface="Arial" panose="020B0604020202020204" pitchFamily="34" charset="0"/>
        <a:buChar char="•"/>
        <a:defRPr sz="2400" kern="1200">
          <a:solidFill>
            <a:srgbClr val="3B515A"/>
          </a:solidFill>
          <a:latin typeface="+mn-lt"/>
          <a:ea typeface="+mn-ea"/>
          <a:cs typeface="+mn-cs"/>
        </a:defRPr>
      </a:lvl2pPr>
      <a:lvl3pPr marL="11430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2000" kern="1200">
          <a:solidFill>
            <a:srgbClr val="3B515A"/>
          </a:solidFill>
          <a:latin typeface="+mn-lt"/>
          <a:ea typeface="+mn-ea"/>
          <a:cs typeface="+mn-cs"/>
        </a:defRPr>
      </a:lvl3pPr>
      <a:lvl4pPr marL="1600200" indent="-228600" algn="l" defTabSz="914400" rtl="0" eaLnBrk="1" latinLnBrk="0" hangingPunct="1">
        <a:lnSpc>
          <a:spcPct val="100000"/>
        </a:lnSpc>
        <a:spcBef>
          <a:spcPts val="0"/>
        </a:spcBef>
        <a:spcAft>
          <a:spcPts val="600"/>
        </a:spcAft>
        <a:buClr>
          <a:schemeClr val="bg2"/>
        </a:buClr>
        <a:buFont typeface="Arial" panose="020B0604020202020204" pitchFamily="34" charset="0"/>
        <a:buChar char="•"/>
        <a:defRPr sz="1800" kern="1200">
          <a:solidFill>
            <a:srgbClr val="3B515A"/>
          </a:solidFill>
          <a:latin typeface="+mn-lt"/>
          <a:ea typeface="+mn-ea"/>
          <a:cs typeface="+mn-cs"/>
        </a:defRPr>
      </a:lvl4pPr>
      <a:lvl5pPr marL="20574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800" kern="1200">
          <a:solidFill>
            <a:srgbClr val="3B515A"/>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pos="7378" userDrawn="1">
          <p15:clr>
            <a:srgbClr val="F26B43"/>
          </p15:clr>
        </p15:guide>
        <p15:guide id="3" orient="horz" pos="3702" userDrawn="1">
          <p15:clr>
            <a:srgbClr val="F26B43"/>
          </p15:clr>
        </p15:guide>
        <p15:guide id="4" orient="horz" pos="4133" userDrawn="1">
          <p15:clr>
            <a:srgbClr val="F26B43"/>
          </p15:clr>
        </p15:guide>
        <p15:guide id="5" orient="horz" pos="82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kt 1" hidden="1"/>
          <p:cNvGraphicFramePr>
            <a:graphicFrameLocks noChangeAspect="1"/>
          </p:cNvGraphicFramePr>
          <p:nvPr>
            <p:custDataLst>
              <p:tags r:id="rId12"/>
            </p:custDataLst>
            <p:extLst>
              <p:ext uri="{D42A27DB-BD31-4B8C-83A1-F6EECF244321}">
                <p14:modId xmlns:p14="http://schemas.microsoft.com/office/powerpoint/2010/main" val="1666629416"/>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spid="_x0000_s2052" name="Diapositiva de think-cell" r:id="rId14" imgW="270" imgH="270" progId="TCLayout.ActiveDocument.1">
                  <p:embed/>
                </p:oleObj>
              </mc:Choice>
              <mc:Fallback>
                <p:oleObj name="Diapositiva de think-cell" r:id="rId14" imgW="270" imgH="270" progId="TCLayout.ActiveDocument.1">
                  <p:embed/>
                  <p:pic>
                    <p:nvPicPr>
                      <p:cNvPr id="1026" name="Objekt 1"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5" y="1589"/>
                        <a:ext cx="1953"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ángulo 1" hidden="1"/>
          <p:cNvSpPr/>
          <p:nvPr userDrawn="1">
            <p:custDataLst>
              <p:tags r:id="rId13"/>
            </p:custDataLst>
          </p:nvPr>
        </p:nvSpPr>
        <p:spPr bwMode="auto">
          <a:xfrm>
            <a:off x="0" y="0"/>
            <a:ext cx="195385" cy="15875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Arial" panose="020B0604020202020204" pitchFamily="34" charset="0"/>
              <a:ea typeface="+mj-ea"/>
              <a:cs typeface="+mj-cs"/>
              <a:sym typeface="Arial" panose="020B0604020202020204" pitchFamily="34" charset="0"/>
            </a:endParaRPr>
          </a:p>
        </p:txBody>
      </p:sp>
      <p:pic>
        <p:nvPicPr>
          <p:cNvPr id="1027" name="Picture 2"/>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0" y="0"/>
            <a:ext cx="12193954" cy="6859588"/>
          </a:xfrm>
          <a:prstGeom prst="rect">
            <a:avLst/>
          </a:prstGeom>
          <a:noFill/>
          <a:ln w="9525">
            <a:noFill/>
            <a:miter lim="800000"/>
            <a:headEnd/>
            <a:tailEnd/>
          </a:ln>
        </p:spPr>
      </p:pic>
      <p:sp>
        <p:nvSpPr>
          <p:cNvPr id="549891" name="Rectangle 3"/>
          <p:cNvSpPr>
            <a:spLocks noGrp="1" noChangeArrowheads="1"/>
          </p:cNvSpPr>
          <p:nvPr>
            <p:ph type="title"/>
          </p:nvPr>
        </p:nvSpPr>
        <p:spPr bwMode="auto">
          <a:xfrm>
            <a:off x="2532185" y="381000"/>
            <a:ext cx="8815754"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PE" err="1"/>
              <a:t>Cliquez</a:t>
            </a:r>
            <a:r>
              <a:rPr lang="es-PE"/>
              <a:t> et </a:t>
            </a:r>
            <a:r>
              <a:rPr lang="es-PE" err="1"/>
              <a:t>modifiez</a:t>
            </a:r>
            <a:r>
              <a:rPr lang="es-PE"/>
              <a:t> le </a:t>
            </a:r>
            <a:r>
              <a:rPr lang="es-PE" err="1"/>
              <a:t>titre</a:t>
            </a:r>
            <a:endParaRPr lang="es-PE"/>
          </a:p>
        </p:txBody>
      </p:sp>
      <p:sp>
        <p:nvSpPr>
          <p:cNvPr id="1029" name="Rectangle 4"/>
          <p:cNvSpPr>
            <a:spLocks noGrp="1" noChangeArrowheads="1"/>
          </p:cNvSpPr>
          <p:nvPr>
            <p:ph type="body" idx="1"/>
          </p:nvPr>
        </p:nvSpPr>
        <p:spPr bwMode="auto">
          <a:xfrm>
            <a:off x="2532185" y="1676400"/>
            <a:ext cx="8815754"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PE" altLang="zh-CN" err="1"/>
              <a:t>Cliquez</a:t>
            </a:r>
            <a:r>
              <a:rPr lang="es-PE" altLang="zh-CN"/>
              <a:t> </a:t>
            </a:r>
            <a:r>
              <a:rPr lang="es-PE" altLang="zh-CN" err="1"/>
              <a:t>pour</a:t>
            </a:r>
            <a:r>
              <a:rPr lang="es-PE" altLang="zh-CN"/>
              <a:t> </a:t>
            </a:r>
            <a:r>
              <a:rPr lang="es-PE" altLang="zh-CN" err="1"/>
              <a:t>modifier</a:t>
            </a:r>
            <a:r>
              <a:rPr lang="es-PE" altLang="zh-CN"/>
              <a:t> les </a:t>
            </a:r>
            <a:r>
              <a:rPr lang="es-PE" altLang="zh-CN" err="1"/>
              <a:t>styles</a:t>
            </a:r>
            <a:r>
              <a:rPr lang="es-PE" altLang="zh-CN"/>
              <a:t> du </a:t>
            </a:r>
            <a:r>
              <a:rPr lang="es-PE" altLang="zh-CN" err="1"/>
              <a:t>texte</a:t>
            </a:r>
            <a:r>
              <a:rPr lang="es-PE" altLang="zh-CN"/>
              <a:t> du masque</a:t>
            </a:r>
          </a:p>
          <a:p>
            <a:pPr lvl="1"/>
            <a:r>
              <a:rPr lang="es-PE" altLang="zh-CN" err="1"/>
              <a:t>Deuxième</a:t>
            </a:r>
            <a:r>
              <a:rPr lang="es-PE" altLang="zh-CN"/>
              <a:t> </a:t>
            </a:r>
            <a:r>
              <a:rPr lang="es-PE" altLang="zh-CN" err="1"/>
              <a:t>niveau</a:t>
            </a:r>
            <a:endParaRPr lang="es-PE" altLang="zh-CN"/>
          </a:p>
          <a:p>
            <a:pPr lvl="2"/>
            <a:r>
              <a:rPr lang="es-PE" altLang="zh-CN" err="1"/>
              <a:t>Troisième</a:t>
            </a:r>
            <a:r>
              <a:rPr lang="es-PE" altLang="zh-CN"/>
              <a:t> </a:t>
            </a:r>
            <a:r>
              <a:rPr lang="es-PE" altLang="zh-CN" err="1"/>
              <a:t>niveau</a:t>
            </a:r>
            <a:endParaRPr lang="es-PE" altLang="zh-CN"/>
          </a:p>
          <a:p>
            <a:pPr lvl="3"/>
            <a:r>
              <a:rPr lang="es-PE" altLang="zh-CN" err="1"/>
              <a:t>Quatrième</a:t>
            </a:r>
            <a:r>
              <a:rPr lang="es-PE" altLang="zh-CN"/>
              <a:t> </a:t>
            </a:r>
            <a:r>
              <a:rPr lang="es-PE" altLang="zh-CN" err="1"/>
              <a:t>niveau</a:t>
            </a:r>
            <a:endParaRPr lang="es-PE" altLang="zh-CN"/>
          </a:p>
          <a:p>
            <a:pPr lvl="4"/>
            <a:r>
              <a:rPr lang="es-PE" altLang="zh-CN" err="1"/>
              <a:t>Cinquième</a:t>
            </a:r>
            <a:r>
              <a:rPr lang="es-PE" altLang="zh-CN"/>
              <a:t> </a:t>
            </a:r>
            <a:r>
              <a:rPr lang="es-PE" altLang="zh-CN" err="1"/>
              <a:t>niveau</a:t>
            </a:r>
            <a:endParaRPr lang="es-PE" altLang="zh-CN"/>
          </a:p>
        </p:txBody>
      </p:sp>
      <p:sp>
        <p:nvSpPr>
          <p:cNvPr id="1030" name="Text Box 5"/>
          <p:cNvSpPr txBox="1">
            <a:spLocks noChangeArrowheads="1"/>
          </p:cNvSpPr>
          <p:nvPr/>
        </p:nvSpPr>
        <p:spPr bwMode="auto">
          <a:xfrm>
            <a:off x="11531600" y="6477000"/>
            <a:ext cx="309700" cy="215444"/>
          </a:xfrm>
          <a:prstGeom prst="rect">
            <a:avLst/>
          </a:prstGeom>
          <a:noFill/>
          <a:ln w="9525">
            <a:noFill/>
            <a:miter lim="800000"/>
            <a:headEnd/>
            <a:tailEnd/>
          </a:ln>
        </p:spPr>
        <p:txBody>
          <a:bodyPr wrap="none">
            <a:spAutoFit/>
          </a:bodyPr>
          <a:lstStyle/>
          <a:p>
            <a:fld id="{58B1DF8E-FDC6-480F-B983-6B2BDF37107E}" type="slidenum">
              <a:rPr lang="es-PE" altLang="zh-CN" sz="800" smtClean="0">
                <a:latin typeface="Arial" pitchFamily="34" charset="0"/>
                <a:ea typeface="宋体" pitchFamily="2" charset="-122"/>
              </a:rPr>
              <a:pPr/>
              <a:t>‹#›</a:t>
            </a:fld>
            <a:endParaRPr lang="es-PE" altLang="zh-CN" sz="1400">
              <a:ea typeface="宋体" pitchFamily="2" charset="-122"/>
            </a:endParaRPr>
          </a:p>
        </p:txBody>
      </p:sp>
      <p:sp>
        <p:nvSpPr>
          <p:cNvPr id="1031" name="Line 6"/>
          <p:cNvSpPr>
            <a:spLocks noChangeShapeType="1"/>
          </p:cNvSpPr>
          <p:nvPr/>
        </p:nvSpPr>
        <p:spPr bwMode="auto">
          <a:xfrm>
            <a:off x="187569" y="6477000"/>
            <a:ext cx="11699631" cy="0"/>
          </a:xfrm>
          <a:prstGeom prst="line">
            <a:avLst/>
          </a:prstGeom>
          <a:noFill/>
          <a:ln w="12700">
            <a:solidFill>
              <a:srgbClr val="8B8B8B"/>
            </a:solidFill>
            <a:round/>
            <a:headEnd/>
            <a:tailEnd/>
          </a:ln>
        </p:spPr>
        <p:txBody>
          <a:bodyPr wrap="none" anchor="ctr"/>
          <a:lstStyle/>
          <a:p>
            <a:pPr eaLnBrk="0"/>
            <a:endParaRPr lang="es-PE" sz="2400"/>
          </a:p>
        </p:txBody>
      </p:sp>
      <p:sp>
        <p:nvSpPr>
          <p:cNvPr id="1032" name="Line 7"/>
          <p:cNvSpPr>
            <a:spLocks noChangeShapeType="1"/>
          </p:cNvSpPr>
          <p:nvPr/>
        </p:nvSpPr>
        <p:spPr bwMode="auto">
          <a:xfrm flipV="1">
            <a:off x="11535508" y="1676400"/>
            <a:ext cx="0" cy="5029200"/>
          </a:xfrm>
          <a:prstGeom prst="line">
            <a:avLst/>
          </a:prstGeom>
          <a:noFill/>
          <a:ln w="12700">
            <a:solidFill>
              <a:srgbClr val="8B8B8B"/>
            </a:solidFill>
            <a:round/>
            <a:headEnd/>
            <a:tailEnd/>
          </a:ln>
        </p:spPr>
        <p:txBody>
          <a:bodyPr wrap="none" anchor="ctr"/>
          <a:lstStyle/>
          <a:p>
            <a:pPr eaLnBrk="0"/>
            <a:endParaRPr lang="es-PE" sz="2400"/>
          </a:p>
        </p:txBody>
      </p:sp>
    </p:spTree>
  </p:cSld>
  <p:clrMap bg1="lt1" tx1="dk1" bg2="lt2" tx2="dk2" accent1="accent1" accent2="accent2" accent3="accent3" accent4="accent4" accent5="accent5" accent6="accent6" hlink="hlink" folHlink="folHlink"/>
  <p:sldLayoutIdLst>
    <p:sldLayoutId id="2147484100" r:id="rId1"/>
    <p:sldLayoutId id="2147484095" r:id="rId2"/>
    <p:sldLayoutId id="2147484096" r:id="rId3"/>
    <p:sldLayoutId id="2147484097" r:id="rId4"/>
    <p:sldLayoutId id="2147484098" r:id="rId5"/>
    <p:sldLayoutId id="2147484099" r:id="rId6"/>
    <p:sldLayoutId id="2147484102" r:id="rId7"/>
    <p:sldLayoutId id="2147484103" r:id="rId8"/>
    <p:sldLayoutId id="2147484104" r:id="rId9"/>
  </p:sldLayoutIdLst>
  <p:txStyles>
    <p:titleStyle>
      <a:lvl1pPr algn="l" rtl="0" eaLnBrk="0" fontAlgn="base" hangingPunct="0">
        <a:spcBef>
          <a:spcPct val="0"/>
        </a:spcBef>
        <a:spcAft>
          <a:spcPct val="0"/>
        </a:spcAft>
        <a:defRPr sz="2400" cap="all">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charset="0"/>
        </a:defRPr>
      </a:lvl2pPr>
      <a:lvl3pPr algn="l" rtl="0" eaLnBrk="0" fontAlgn="base" hangingPunct="0">
        <a:spcBef>
          <a:spcPct val="0"/>
        </a:spcBef>
        <a:spcAft>
          <a:spcPct val="0"/>
        </a:spcAft>
        <a:defRPr sz="2400">
          <a:solidFill>
            <a:schemeClr val="tx2"/>
          </a:solidFill>
          <a:latin typeface="Arial" charset="0"/>
        </a:defRPr>
      </a:lvl3pPr>
      <a:lvl4pPr algn="l" rtl="0" eaLnBrk="0" fontAlgn="base" hangingPunct="0">
        <a:spcBef>
          <a:spcPct val="0"/>
        </a:spcBef>
        <a:spcAft>
          <a:spcPct val="0"/>
        </a:spcAft>
        <a:defRPr sz="2400">
          <a:solidFill>
            <a:schemeClr val="tx2"/>
          </a:solidFill>
          <a:latin typeface="Arial" charset="0"/>
        </a:defRPr>
      </a:lvl4pPr>
      <a:lvl5pPr algn="l" rtl="0" eaLnBrk="0" fontAlgn="base" hangingPunct="0">
        <a:spcBef>
          <a:spcPct val="0"/>
        </a:spcBef>
        <a:spcAft>
          <a:spcPct val="0"/>
        </a:spcAft>
        <a:defRPr sz="2400">
          <a:solidFill>
            <a:schemeClr val="tx2"/>
          </a:solidFill>
          <a:latin typeface="Arial" charset="0"/>
        </a:defRPr>
      </a:lvl5pPr>
      <a:lvl6pPr marL="457200" algn="l" rtl="0" eaLnBrk="1" fontAlgn="base" hangingPunct="1">
        <a:spcBef>
          <a:spcPct val="0"/>
        </a:spcBef>
        <a:spcAft>
          <a:spcPct val="0"/>
        </a:spcAft>
        <a:defRPr sz="2400">
          <a:solidFill>
            <a:schemeClr val="tx2"/>
          </a:solidFill>
          <a:latin typeface="Arial" charset="0"/>
        </a:defRPr>
      </a:lvl6pPr>
      <a:lvl7pPr marL="914400" algn="l" rtl="0" eaLnBrk="1" fontAlgn="base" hangingPunct="1">
        <a:spcBef>
          <a:spcPct val="0"/>
        </a:spcBef>
        <a:spcAft>
          <a:spcPct val="0"/>
        </a:spcAft>
        <a:defRPr sz="2400">
          <a:solidFill>
            <a:schemeClr val="tx2"/>
          </a:solidFill>
          <a:latin typeface="Arial" charset="0"/>
        </a:defRPr>
      </a:lvl7pPr>
      <a:lvl8pPr marL="1371600" algn="l" rtl="0" eaLnBrk="1" fontAlgn="base" hangingPunct="1">
        <a:spcBef>
          <a:spcPct val="0"/>
        </a:spcBef>
        <a:spcAft>
          <a:spcPct val="0"/>
        </a:spcAft>
        <a:defRPr sz="2400">
          <a:solidFill>
            <a:schemeClr val="tx2"/>
          </a:solidFill>
          <a:latin typeface="Arial" charset="0"/>
        </a:defRPr>
      </a:lvl8pPr>
      <a:lvl9pPr marL="1828800" algn="l" rtl="0" eaLnBrk="1" fontAlgn="base" hangingPunct="1">
        <a:spcBef>
          <a:spcPct val="0"/>
        </a:spcBef>
        <a:spcAft>
          <a:spcPct val="0"/>
        </a:spcAft>
        <a:defRPr sz="2400">
          <a:solidFill>
            <a:schemeClr val="tx2"/>
          </a:solidFill>
          <a:latin typeface="Arial" charset="0"/>
        </a:defRPr>
      </a:lvl9pPr>
    </p:titleStyle>
    <p:bodyStyle>
      <a:lvl1pPr marL="342900" indent="-342900" algn="l" rtl="0" eaLnBrk="0" fontAlgn="base" hangingPunct="0">
        <a:spcBef>
          <a:spcPct val="50000"/>
        </a:spcBef>
        <a:spcAft>
          <a:spcPct val="0"/>
        </a:spcAft>
        <a:buClr>
          <a:srgbClr val="FF3F00"/>
        </a:buClr>
        <a:buFont typeface="Wingdings" pitchFamily="2" charset="2"/>
        <a:buChar char="n"/>
        <a:defRPr sz="2000">
          <a:solidFill>
            <a:schemeClr val="tx1"/>
          </a:solidFill>
          <a:latin typeface="+mn-lt"/>
          <a:ea typeface="+mn-ea"/>
          <a:cs typeface="+mn-cs"/>
        </a:defRPr>
      </a:lvl1pPr>
      <a:lvl2pPr marL="742950" indent="-285750" algn="l" rtl="0" eaLnBrk="0" fontAlgn="base" hangingPunct="0">
        <a:spcBef>
          <a:spcPct val="20000"/>
        </a:spcBef>
        <a:spcAft>
          <a:spcPct val="0"/>
        </a:spcAft>
        <a:buClr>
          <a:srgbClr val="FF3F00"/>
        </a:buClr>
        <a:buSzPct val="100000"/>
        <a:buFont typeface="Wingdings" pitchFamily="2" charset="2"/>
        <a:buChar char="§"/>
        <a:defRPr>
          <a:solidFill>
            <a:schemeClr val="tx1"/>
          </a:solidFill>
          <a:latin typeface="+mn-lt"/>
        </a:defRPr>
      </a:lvl2pPr>
      <a:lvl3pPr marL="1143000" indent="-228600" algn="l" rtl="0" eaLnBrk="0" fontAlgn="base" hangingPunct="0">
        <a:spcBef>
          <a:spcPct val="20000"/>
        </a:spcBef>
        <a:spcAft>
          <a:spcPct val="0"/>
        </a:spcAft>
        <a:buFont typeface="Arial" pitchFamily="34" charset="0"/>
        <a:buChar char="•"/>
        <a:defRPr sz="1600">
          <a:solidFill>
            <a:schemeClr val="tx1"/>
          </a:solidFill>
          <a:latin typeface="+mn-lt"/>
        </a:defRPr>
      </a:lvl3pPr>
      <a:lvl4pPr marL="1562100" indent="-228600" algn="l" rtl="0" eaLnBrk="0" fontAlgn="base" hangingPunct="0">
        <a:spcBef>
          <a:spcPct val="20000"/>
        </a:spcBef>
        <a:spcAft>
          <a:spcPct val="0"/>
        </a:spcAft>
        <a:buFont typeface="Wingdings" pitchFamily="2" charset="2"/>
        <a:buChar char="§"/>
        <a:defRPr sz="1400">
          <a:solidFill>
            <a:schemeClr val="tx1"/>
          </a:solidFill>
          <a:latin typeface="+mn-lt"/>
        </a:defRPr>
      </a:lvl4pPr>
      <a:lvl5pPr marL="1981200" indent="-228600" algn="l" rtl="0" eaLnBrk="0" fontAlgn="base" hangingPunct="0">
        <a:spcBef>
          <a:spcPct val="20000"/>
        </a:spcBef>
        <a:spcAft>
          <a:spcPct val="0"/>
        </a:spcAft>
        <a:buFont typeface="Arial" pitchFamily="34" charset="0"/>
        <a:buChar char="-"/>
        <a:defRPr sz="1400">
          <a:solidFill>
            <a:schemeClr val="tx1"/>
          </a:solidFill>
          <a:latin typeface="+mn-lt"/>
        </a:defRPr>
      </a:lvl5pPr>
      <a:lvl6pPr marL="2438400" indent="-228600" algn="l" rtl="0" eaLnBrk="1" fontAlgn="base" hangingPunct="1">
        <a:spcBef>
          <a:spcPct val="20000"/>
        </a:spcBef>
        <a:spcAft>
          <a:spcPct val="0"/>
        </a:spcAft>
        <a:buClr>
          <a:srgbClr val="FF3F00"/>
        </a:buClr>
        <a:defRPr sz="1400">
          <a:solidFill>
            <a:schemeClr val="tx1"/>
          </a:solidFill>
          <a:latin typeface="+mn-lt"/>
        </a:defRPr>
      </a:lvl6pPr>
      <a:lvl7pPr marL="2895600" indent="-228600" algn="l" rtl="0" eaLnBrk="1" fontAlgn="base" hangingPunct="1">
        <a:spcBef>
          <a:spcPct val="20000"/>
        </a:spcBef>
        <a:spcAft>
          <a:spcPct val="0"/>
        </a:spcAft>
        <a:buClr>
          <a:srgbClr val="FF3F00"/>
        </a:buClr>
        <a:defRPr sz="1400">
          <a:solidFill>
            <a:schemeClr val="tx1"/>
          </a:solidFill>
          <a:latin typeface="+mn-lt"/>
        </a:defRPr>
      </a:lvl7pPr>
      <a:lvl8pPr marL="3352800" indent="-228600" algn="l" rtl="0" eaLnBrk="1" fontAlgn="base" hangingPunct="1">
        <a:spcBef>
          <a:spcPct val="20000"/>
        </a:spcBef>
        <a:spcAft>
          <a:spcPct val="0"/>
        </a:spcAft>
        <a:buClr>
          <a:srgbClr val="FF3F00"/>
        </a:buClr>
        <a:defRPr sz="1400">
          <a:solidFill>
            <a:schemeClr val="tx1"/>
          </a:solidFill>
          <a:latin typeface="+mn-lt"/>
        </a:defRPr>
      </a:lvl8pPr>
      <a:lvl9pPr marL="3810000" indent="-228600" algn="l" rtl="0" eaLnBrk="1" fontAlgn="base" hangingPunct="1">
        <a:spcBef>
          <a:spcPct val="20000"/>
        </a:spcBef>
        <a:spcAft>
          <a:spcPct val="0"/>
        </a:spcAft>
        <a:buClr>
          <a:srgbClr val="FF3F00"/>
        </a:buCl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emf"/><Relationship Id="rId4" Type="http://schemas.openxmlformats.org/officeDocument/2006/relationships/image" Target="../media/image67.emf"/></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100.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02.png"/><Relationship Id="rId7"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18.png"/><Relationship Id="rId7" Type="http://schemas.openxmlformats.org/officeDocument/2006/relationships/diagramQuickStyle" Target="../diagrams/quickStyle1.xml"/><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19.png"/><Relationship Id="rId9" Type="http://schemas.microsoft.com/office/2007/relationships/diagramDrawing" Target="../diagrams/drawing1.xml"/></Relationships>
</file>

<file path=ppt/slides/_rels/slide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7.png"/><Relationship Id="rId11" Type="http://schemas.microsoft.com/office/2007/relationships/hdphoto" Target="../media/hdphoto2.wdp"/><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1FCF3EA-6746-40AA-8008-28D2D952B463}"/>
              </a:ext>
            </a:extLst>
          </p:cNvPr>
          <p:cNvPicPr>
            <a:picLocks noChangeAspect="1"/>
          </p:cNvPicPr>
          <p:nvPr/>
        </p:nvPicPr>
        <p:blipFill rotWithShape="1">
          <a:blip r:embed="rId2" cstate="print">
            <a:alphaModFix/>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7" name="Freeform 35">
            <a:extLst>
              <a:ext uri="{FF2B5EF4-FFF2-40B4-BE49-F238E27FC236}">
                <a16:creationId xmlns:a16="http://schemas.microsoft.com/office/drawing/2014/main" id="{1BCDF471-7091-49FB-ADFD-D4E3DA63A5AF}"/>
              </a:ext>
            </a:extLst>
          </p:cNvPr>
          <p:cNvSpPr/>
          <p:nvPr/>
        </p:nvSpPr>
        <p:spPr>
          <a:xfrm>
            <a:off x="3081955" y="-1759227"/>
            <a:ext cx="10376452" cy="10376452"/>
          </a:xfrm>
          <a:custGeom>
            <a:avLst/>
            <a:gdLst>
              <a:gd name="connsiteX0" fmla="*/ 5188226 w 10376452"/>
              <a:gd name="connsiteY0" fmla="*/ 0 h 10376452"/>
              <a:gd name="connsiteX1" fmla="*/ 10376452 w 10376452"/>
              <a:gd name="connsiteY1" fmla="*/ 5188226 h 10376452"/>
              <a:gd name="connsiteX2" fmla="*/ 5188226 w 10376452"/>
              <a:gd name="connsiteY2" fmla="*/ 10376452 h 10376452"/>
              <a:gd name="connsiteX3" fmla="*/ 0 w 10376452"/>
              <a:gd name="connsiteY3" fmla="*/ 5188226 h 10376452"/>
              <a:gd name="connsiteX4" fmla="*/ 5188226 w 10376452"/>
              <a:gd name="connsiteY4" fmla="*/ 0 h 10376452"/>
              <a:gd name="connsiteX5" fmla="*/ 5188226 w 10376452"/>
              <a:gd name="connsiteY5" fmla="*/ 2428893 h 10376452"/>
              <a:gd name="connsiteX6" fmla="*/ 2428893 w 10376452"/>
              <a:gd name="connsiteY6" fmla="*/ 5188226 h 10376452"/>
              <a:gd name="connsiteX7" fmla="*/ 5188226 w 10376452"/>
              <a:gd name="connsiteY7" fmla="*/ 7947559 h 10376452"/>
              <a:gd name="connsiteX8" fmla="*/ 7947559 w 10376452"/>
              <a:gd name="connsiteY8" fmla="*/ 5188226 h 10376452"/>
              <a:gd name="connsiteX9" fmla="*/ 5188226 w 10376452"/>
              <a:gd name="connsiteY9" fmla="*/ 2428893 h 1037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76452" h="10376452">
                <a:moveTo>
                  <a:pt x="5188226" y="0"/>
                </a:moveTo>
                <a:cubicBezTo>
                  <a:pt x="8053604" y="0"/>
                  <a:pt x="10376452" y="2322848"/>
                  <a:pt x="10376452" y="5188226"/>
                </a:cubicBezTo>
                <a:cubicBezTo>
                  <a:pt x="10376452" y="8053604"/>
                  <a:pt x="8053604" y="10376452"/>
                  <a:pt x="5188226" y="10376452"/>
                </a:cubicBezTo>
                <a:cubicBezTo>
                  <a:pt x="2322848" y="10376452"/>
                  <a:pt x="0" y="8053604"/>
                  <a:pt x="0" y="5188226"/>
                </a:cubicBezTo>
                <a:cubicBezTo>
                  <a:pt x="0" y="2322848"/>
                  <a:pt x="2322848" y="0"/>
                  <a:pt x="5188226" y="0"/>
                </a:cubicBezTo>
                <a:close/>
                <a:moveTo>
                  <a:pt x="5188226" y="2428893"/>
                </a:moveTo>
                <a:cubicBezTo>
                  <a:pt x="3664288" y="2428893"/>
                  <a:pt x="2428893" y="3664288"/>
                  <a:pt x="2428893" y="5188226"/>
                </a:cubicBezTo>
                <a:cubicBezTo>
                  <a:pt x="2428893" y="6712164"/>
                  <a:pt x="3664288" y="7947559"/>
                  <a:pt x="5188226" y="7947559"/>
                </a:cubicBezTo>
                <a:cubicBezTo>
                  <a:pt x="6712164" y="7947559"/>
                  <a:pt x="7947559" y="6712164"/>
                  <a:pt x="7947559" y="5188226"/>
                </a:cubicBezTo>
                <a:cubicBezTo>
                  <a:pt x="7947559" y="3664288"/>
                  <a:pt x="6712164" y="2428893"/>
                  <a:pt x="5188226" y="2428893"/>
                </a:cubicBezTo>
                <a:close/>
              </a:path>
            </a:pathLst>
          </a:custGeom>
          <a:solidFill>
            <a:srgbClr val="00121E">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18">
            <a:extLst>
              <a:ext uri="{FF2B5EF4-FFF2-40B4-BE49-F238E27FC236}">
                <a16:creationId xmlns:a16="http://schemas.microsoft.com/office/drawing/2014/main" id="{2980F596-C94E-4053-A88E-7E5F2804D27E}"/>
              </a:ext>
            </a:extLst>
          </p:cNvPr>
          <p:cNvPicPr>
            <a:picLocks noChangeAspect="1"/>
          </p:cNvPicPr>
          <p:nvPr/>
        </p:nvPicPr>
        <p:blipFill>
          <a:blip r:embed="rId4"/>
          <a:srcRect/>
          <a:stretch>
            <a:fillRect/>
          </a:stretch>
        </p:blipFill>
        <p:spPr>
          <a:xfrm>
            <a:off x="10892511" y="6181725"/>
            <a:ext cx="932400" cy="439230"/>
          </a:xfrm>
          <a:custGeom>
            <a:avLst/>
            <a:gdLst>
              <a:gd name="connsiteX0" fmla="*/ 0 w 932400"/>
              <a:gd name="connsiteY0" fmla="*/ 0 h 439230"/>
              <a:gd name="connsiteX1" fmla="*/ 932400 w 932400"/>
              <a:gd name="connsiteY1" fmla="*/ 0 h 439230"/>
              <a:gd name="connsiteX2" fmla="*/ 932400 w 932400"/>
              <a:gd name="connsiteY2" fmla="*/ 439230 h 439230"/>
              <a:gd name="connsiteX3" fmla="*/ 0 w 932400"/>
              <a:gd name="connsiteY3" fmla="*/ 439230 h 439230"/>
              <a:gd name="connsiteX4" fmla="*/ 0 w 932400"/>
              <a:gd name="connsiteY4" fmla="*/ 0 h 439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400" h="439230">
                <a:moveTo>
                  <a:pt x="0" y="0"/>
                </a:moveTo>
                <a:lnTo>
                  <a:pt x="932400" y="0"/>
                </a:lnTo>
                <a:lnTo>
                  <a:pt x="932400" y="439230"/>
                </a:lnTo>
                <a:lnTo>
                  <a:pt x="0" y="439230"/>
                </a:lnTo>
                <a:lnTo>
                  <a:pt x="0" y="0"/>
                </a:lnTo>
                <a:close/>
              </a:path>
            </a:pathLst>
          </a:custGeom>
        </p:spPr>
      </p:pic>
      <p:sp>
        <p:nvSpPr>
          <p:cNvPr id="12" name="Rectangle 11">
            <a:extLst>
              <a:ext uri="{FF2B5EF4-FFF2-40B4-BE49-F238E27FC236}">
                <a16:creationId xmlns:a16="http://schemas.microsoft.com/office/drawing/2014/main" id="{8C85C329-7643-4864-AE08-A6E5C845C6BB}"/>
              </a:ext>
            </a:extLst>
          </p:cNvPr>
          <p:cNvSpPr/>
          <p:nvPr/>
        </p:nvSpPr>
        <p:spPr>
          <a:xfrm rot="16200000">
            <a:off x="2669696" y="-2669695"/>
            <a:ext cx="6852609" cy="12192000"/>
          </a:xfrm>
          <a:prstGeom prst="rect">
            <a:avLst/>
          </a:prstGeom>
          <a:gradFill flip="none" rotWithShape="1">
            <a:gsLst>
              <a:gs pos="0">
                <a:schemeClr val="tx1">
                  <a:alpha val="72000"/>
                </a:schemeClr>
              </a:gs>
              <a:gs pos="100000">
                <a:schemeClr val="tx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95406A4-DA9A-4C10-BE6F-AD8F9B138A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0800" y="489600"/>
            <a:ext cx="1859280" cy="765048"/>
          </a:xfrm>
          <a:prstGeom prst="rect">
            <a:avLst/>
          </a:prstGeom>
        </p:spPr>
      </p:pic>
      <p:sp>
        <p:nvSpPr>
          <p:cNvPr id="14" name="Text Placeholder 12">
            <a:extLst>
              <a:ext uri="{FF2B5EF4-FFF2-40B4-BE49-F238E27FC236}">
                <a16:creationId xmlns:a16="http://schemas.microsoft.com/office/drawing/2014/main" id="{6B753977-847F-491F-9316-21BD33F3A6B0}"/>
              </a:ext>
            </a:extLst>
          </p:cNvPr>
          <p:cNvSpPr>
            <a:spLocks noGrp="1"/>
          </p:cNvSpPr>
          <p:nvPr>
            <p:ph type="body" sz="quarter" idx="12" hasCustomPrompt="1"/>
          </p:nvPr>
        </p:nvSpPr>
        <p:spPr>
          <a:xfrm>
            <a:off x="450726" y="1520795"/>
            <a:ext cx="10441785" cy="2031325"/>
          </a:xfrm>
          <a:prstGeom prst="rect">
            <a:avLst/>
          </a:prstGeom>
        </p:spPr>
        <p:txBody>
          <a:bodyPr wrap="square" anchor="t">
            <a:spAutoFit/>
          </a:bodyPr>
          <a:lstStyle>
            <a:lvl1pPr marL="0" indent="0">
              <a:spcBef>
                <a:spcPts val="600"/>
              </a:spcBef>
              <a:buNone/>
              <a:defRPr sz="7200">
                <a:solidFill>
                  <a:schemeClr val="bg1"/>
                </a:solidFill>
              </a:defRPr>
            </a:lvl1pPr>
            <a:lvl2pPr>
              <a:defRPr sz="2800"/>
            </a:lvl2pPr>
            <a:lvl3pPr>
              <a:defRPr sz="2400"/>
            </a:lvl3pPr>
            <a:lvl4pPr>
              <a:defRPr sz="2000"/>
            </a:lvl4pPr>
            <a:lvl5pPr>
              <a:defRPr sz="2000"/>
            </a:lvl5pPr>
          </a:lstStyle>
          <a:p>
            <a:pPr lvl="0"/>
            <a:r>
              <a:rPr lang="es-PE" altLang="zh-CN" sz="6600"/>
              <a:t>SAFETY</a:t>
            </a:r>
            <a:br>
              <a:rPr lang="es-PE" altLang="zh-CN" sz="6600"/>
            </a:br>
            <a:r>
              <a:rPr lang="es-PE" altLang="zh-CN" sz="6600"/>
              <a:t>Pillar </a:t>
            </a:r>
            <a:r>
              <a:rPr lang="es-PE" altLang="zh-CN" sz="6600" err="1"/>
              <a:t>Board</a:t>
            </a:r>
            <a:endParaRPr lang="en-US" sz="6600"/>
          </a:p>
        </p:txBody>
      </p:sp>
      <p:sp>
        <p:nvSpPr>
          <p:cNvPr id="15" name="Text Placeholder 12">
            <a:extLst>
              <a:ext uri="{FF2B5EF4-FFF2-40B4-BE49-F238E27FC236}">
                <a16:creationId xmlns:a16="http://schemas.microsoft.com/office/drawing/2014/main" id="{F0744B71-77C5-4FB1-94A0-68A793A22208}"/>
              </a:ext>
            </a:extLst>
          </p:cNvPr>
          <p:cNvSpPr>
            <a:spLocks noGrp="1"/>
          </p:cNvSpPr>
          <p:nvPr>
            <p:ph type="body" sz="quarter" idx="13" hasCustomPrompt="1"/>
          </p:nvPr>
        </p:nvSpPr>
        <p:spPr>
          <a:xfrm>
            <a:off x="450726" y="3782114"/>
            <a:ext cx="11233150" cy="369332"/>
          </a:xfrm>
          <a:prstGeom prst="rect">
            <a:avLst/>
          </a:prstGeom>
        </p:spPr>
        <p:txBody>
          <a:bodyPr wrap="square" anchor="t">
            <a:spAutoFit/>
          </a:bodyPr>
          <a:lstStyle>
            <a:lvl1pPr marL="0" indent="0">
              <a:spcBef>
                <a:spcPts val="600"/>
              </a:spcBef>
              <a:buNone/>
              <a:defRPr sz="2400" b="0">
                <a:solidFill>
                  <a:schemeClr val="bg1"/>
                </a:solidFill>
              </a:defRPr>
            </a:lvl1pPr>
            <a:lvl2pPr>
              <a:defRPr sz="2800"/>
            </a:lvl2pPr>
            <a:lvl3pPr>
              <a:defRPr sz="2400"/>
            </a:lvl3pPr>
            <a:lvl4pPr>
              <a:defRPr sz="2000"/>
            </a:lvl4pPr>
            <a:lvl5pPr>
              <a:defRPr sz="2000"/>
            </a:lvl5pPr>
          </a:lstStyle>
          <a:p>
            <a:pPr lvl="0"/>
            <a:r>
              <a:rPr lang="en-US"/>
              <a:t>Ruth Silva</a:t>
            </a:r>
          </a:p>
        </p:txBody>
      </p:sp>
      <p:sp>
        <p:nvSpPr>
          <p:cNvPr id="16" name="Text Placeholder 12">
            <a:extLst>
              <a:ext uri="{FF2B5EF4-FFF2-40B4-BE49-F238E27FC236}">
                <a16:creationId xmlns:a16="http://schemas.microsoft.com/office/drawing/2014/main" id="{EEF82BAE-CF9E-4210-B812-90971F1E047B}"/>
              </a:ext>
            </a:extLst>
          </p:cNvPr>
          <p:cNvSpPr>
            <a:spLocks noGrp="1"/>
          </p:cNvSpPr>
          <p:nvPr>
            <p:ph type="body" sz="quarter" idx="15" hasCustomPrompt="1"/>
          </p:nvPr>
        </p:nvSpPr>
        <p:spPr>
          <a:xfrm>
            <a:off x="479425" y="4375847"/>
            <a:ext cx="4719808" cy="215444"/>
          </a:xfrm>
          <a:prstGeom prst="rect">
            <a:avLst/>
          </a:prstGeom>
        </p:spPr>
        <p:txBody>
          <a:bodyPr wrap="square" anchor="b">
            <a:sp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a:defRPr sz="2800"/>
            </a:lvl2pPr>
            <a:lvl3pPr>
              <a:defRPr sz="2400"/>
            </a:lvl3pPr>
            <a:lvl4pPr>
              <a:defRPr sz="2000"/>
            </a:lvl4pPr>
            <a:lvl5pPr>
              <a:defRPr sz="2000"/>
            </a:lvl5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Lima 2022, WCS</a:t>
            </a:r>
          </a:p>
        </p:txBody>
      </p:sp>
      <p:pic>
        <p:nvPicPr>
          <p:cNvPr id="18" name="Picture 17" descr="A picture containing qr code&#10;&#10;Description automatically generated">
            <a:extLst>
              <a:ext uri="{FF2B5EF4-FFF2-40B4-BE49-F238E27FC236}">
                <a16:creationId xmlns:a16="http://schemas.microsoft.com/office/drawing/2014/main" id="{D28CF7AA-691B-4993-928E-9E4FBAB54A8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0800" y="6122659"/>
            <a:ext cx="760619" cy="439230"/>
          </a:xfrm>
          <a:prstGeom prst="rect">
            <a:avLst/>
          </a:prstGeom>
        </p:spPr>
      </p:pic>
    </p:spTree>
    <p:extLst>
      <p:ext uri="{BB962C8B-B14F-4D97-AF65-F5344CB8AC3E}">
        <p14:creationId xmlns:p14="http://schemas.microsoft.com/office/powerpoint/2010/main" val="201914217"/>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27120552-3900-4D4C-9EF4-D61E115640F8}"/>
              </a:ext>
            </a:extLst>
          </p:cNvPr>
          <p:cNvSpPr>
            <a:spLocks noGrp="1"/>
          </p:cNvSpPr>
          <p:nvPr>
            <p:ph sz="quarter" idx="13"/>
          </p:nvPr>
        </p:nvSpPr>
        <p:spPr>
          <a:xfrm>
            <a:off x="479425" y="1214727"/>
            <a:ext cx="10426257" cy="4975976"/>
          </a:xfrm>
        </p:spPr>
        <p:txBody>
          <a:bodyPr/>
          <a:lstStyle/>
          <a:p>
            <a:r>
              <a:rPr lang="en-US" dirty="0"/>
              <a:t>Regarding training, organization, planning and monitoring of activities, the following meetings are held:</a:t>
            </a:r>
            <a:endParaRPr lang="es-PE" dirty="0"/>
          </a:p>
        </p:txBody>
      </p:sp>
      <p:sp>
        <p:nvSpPr>
          <p:cNvPr id="3" name="Título 2">
            <a:extLst>
              <a:ext uri="{FF2B5EF4-FFF2-40B4-BE49-F238E27FC236}">
                <a16:creationId xmlns:a16="http://schemas.microsoft.com/office/drawing/2014/main" id="{756C434E-054F-464C-85B6-3D7E35F5369D}"/>
              </a:ext>
            </a:extLst>
          </p:cNvPr>
          <p:cNvSpPr>
            <a:spLocks noGrp="1"/>
          </p:cNvSpPr>
          <p:nvPr>
            <p:ph type="title"/>
          </p:nvPr>
        </p:nvSpPr>
        <p:spPr/>
        <p:txBody>
          <a:bodyPr/>
          <a:lstStyle/>
          <a:p>
            <a:r>
              <a:rPr lang="es-PE" dirty="0"/>
              <a:t>1.6 GOVERNANCE &amp; MEETING SYSTEM</a:t>
            </a:r>
          </a:p>
        </p:txBody>
      </p:sp>
      <p:sp>
        <p:nvSpPr>
          <p:cNvPr id="6" name="Rectángulo: esquinas redondeadas 5">
            <a:extLst>
              <a:ext uri="{FF2B5EF4-FFF2-40B4-BE49-F238E27FC236}">
                <a16:creationId xmlns:a16="http://schemas.microsoft.com/office/drawing/2014/main" id="{0189BAEB-EA94-4E1E-890F-47E842822688}"/>
              </a:ext>
            </a:extLst>
          </p:cNvPr>
          <p:cNvSpPr/>
          <p:nvPr/>
        </p:nvSpPr>
        <p:spPr>
          <a:xfrm>
            <a:off x="718709" y="2841105"/>
            <a:ext cx="2476538" cy="1113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angle 2">
            <a:extLst>
              <a:ext uri="{FF2B5EF4-FFF2-40B4-BE49-F238E27FC236}">
                <a16:creationId xmlns:a16="http://schemas.microsoft.com/office/drawing/2014/main" id="{3593C3CE-BAE5-46E5-8DFB-F547BE352DCF}"/>
              </a:ext>
            </a:extLst>
          </p:cNvPr>
          <p:cNvSpPr>
            <a:spLocks noChangeArrowheads="1"/>
          </p:cNvSpPr>
          <p:nvPr/>
        </p:nvSpPr>
        <p:spPr bwMode="auto">
          <a:xfrm>
            <a:off x="1031357" y="2995601"/>
            <a:ext cx="2018258" cy="713024"/>
          </a:xfrm>
          <a:prstGeom prst="rect">
            <a:avLst/>
          </a:prstGeom>
          <a:solidFill>
            <a:srgbClr val="F8F9FA">
              <a:alpha val="0"/>
            </a:srgbClr>
          </a:solidFill>
          <a:ln>
            <a:noFill/>
          </a:ln>
          <a:effectLst/>
        </p:spPr>
        <p:txBody>
          <a:bodyPr vert="horz" wrap="square" lIns="0" tIns="-12696" rIns="0" bIns="-12696"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lang="es-PE" altLang="es-PE" sz="1600" b="0" i="0" u="none" strike="noStrike" cap="none" normalizeH="0" baseline="0" dirty="0">
              <a:ln>
                <a:noFill/>
              </a:ln>
              <a:solidFill>
                <a:srgbClr val="202124"/>
              </a:solidFill>
              <a:effectLst/>
              <a:latin typeface="+mj-lt"/>
              <a:cs typeface="Arial"/>
            </a:endParaRPr>
          </a:p>
          <a:p>
            <a:pPr marL="342900" indent="-342900" eaLnBrk="0" fontAlgn="base" hangingPunct="0">
              <a:spcBef>
                <a:spcPct val="0"/>
              </a:spcBef>
              <a:spcAft>
                <a:spcPct val="0"/>
              </a:spcAft>
              <a:buFontTx/>
              <a:buAutoNum type="arabicPeriod"/>
            </a:pPr>
            <a:r>
              <a:rPr kumimoji="0" lang="es-PE" altLang="es-PE" sz="1600" b="0" i="0" u="none" strike="noStrike" cap="none" normalizeH="0" baseline="0" dirty="0">
                <a:ln>
                  <a:noFill/>
                </a:ln>
                <a:solidFill>
                  <a:srgbClr val="202124"/>
                </a:solidFill>
                <a:effectLst/>
                <a:latin typeface="+mj-lt"/>
              </a:rPr>
              <a:t>Dissemination of </a:t>
            </a:r>
            <a:r>
              <a:rPr kumimoji="0" lang="es-PE" altLang="es-PE" sz="1600" b="0" i="0" u="none" strike="noStrike" cap="none" normalizeH="0" baseline="0">
                <a:ln>
                  <a:noFill/>
                </a:ln>
                <a:solidFill>
                  <a:srgbClr val="202124"/>
                </a:solidFill>
                <a:effectLst/>
                <a:latin typeface="+mj-lt"/>
              </a:rPr>
              <a:t>information.</a:t>
            </a:r>
            <a:r>
              <a:rPr lang="es-PE" altLang="es-PE" sz="1600">
                <a:solidFill>
                  <a:srgbClr val="202124"/>
                </a:solidFill>
                <a:latin typeface="+mj-lt"/>
              </a:rPr>
              <a:t> </a:t>
            </a:r>
            <a:endParaRPr lang="es-PE" altLang="es-PE" sz="1600" b="0" i="0" u="none" strike="noStrike" cap="none" normalizeH="0" baseline="0">
              <a:ln>
                <a:noFill/>
              </a:ln>
              <a:solidFill>
                <a:srgbClr val="202124"/>
              </a:solidFill>
              <a:effectLst/>
              <a:latin typeface="+mj-lt"/>
              <a:cs typeface="Arial"/>
            </a:endParaRPr>
          </a:p>
        </p:txBody>
      </p:sp>
      <p:sp>
        <p:nvSpPr>
          <p:cNvPr id="11" name="Rectángulo: esquinas redondeadas 10">
            <a:extLst>
              <a:ext uri="{FF2B5EF4-FFF2-40B4-BE49-F238E27FC236}">
                <a16:creationId xmlns:a16="http://schemas.microsoft.com/office/drawing/2014/main" id="{DF3FCB26-0F25-45E1-BFD1-D10395641430}"/>
              </a:ext>
            </a:extLst>
          </p:cNvPr>
          <p:cNvSpPr/>
          <p:nvPr/>
        </p:nvSpPr>
        <p:spPr>
          <a:xfrm>
            <a:off x="718710" y="2153059"/>
            <a:ext cx="2476537" cy="541442"/>
          </a:xfrm>
          <a:prstGeom prst="roundRect">
            <a:avLst/>
          </a:prstGeom>
          <a:solidFill>
            <a:srgbClr val="FF6A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Pillar Leaders</a:t>
            </a:r>
          </a:p>
        </p:txBody>
      </p:sp>
      <p:sp>
        <p:nvSpPr>
          <p:cNvPr id="13" name="Rectángulo: esquinas redondeadas 12">
            <a:extLst>
              <a:ext uri="{FF2B5EF4-FFF2-40B4-BE49-F238E27FC236}">
                <a16:creationId xmlns:a16="http://schemas.microsoft.com/office/drawing/2014/main" id="{D2A7CC85-31FF-427C-8551-9D3FBA6F5005}"/>
              </a:ext>
            </a:extLst>
          </p:cNvPr>
          <p:cNvSpPr/>
          <p:nvPr/>
        </p:nvSpPr>
        <p:spPr>
          <a:xfrm>
            <a:off x="4129066" y="2141644"/>
            <a:ext cx="2476537" cy="541442"/>
          </a:xfrm>
          <a:prstGeom prst="roundRect">
            <a:avLst/>
          </a:prstGeom>
          <a:solidFill>
            <a:srgbClr val="FF6A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err="1"/>
              <a:t>Triangle</a:t>
            </a:r>
            <a:r>
              <a:rPr lang="es-PE" dirty="0"/>
              <a:t> Meeting</a:t>
            </a:r>
          </a:p>
        </p:txBody>
      </p:sp>
      <p:sp>
        <p:nvSpPr>
          <p:cNvPr id="14" name="Rectángulo: esquinas redondeadas 13">
            <a:extLst>
              <a:ext uri="{FF2B5EF4-FFF2-40B4-BE49-F238E27FC236}">
                <a16:creationId xmlns:a16="http://schemas.microsoft.com/office/drawing/2014/main" id="{26BDF757-7253-47FF-8887-04DBAF7C9396}"/>
              </a:ext>
            </a:extLst>
          </p:cNvPr>
          <p:cNvSpPr/>
          <p:nvPr/>
        </p:nvSpPr>
        <p:spPr>
          <a:xfrm>
            <a:off x="4061731" y="2907766"/>
            <a:ext cx="2476538" cy="9147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angle 2">
            <a:extLst>
              <a:ext uri="{FF2B5EF4-FFF2-40B4-BE49-F238E27FC236}">
                <a16:creationId xmlns:a16="http://schemas.microsoft.com/office/drawing/2014/main" id="{E7875B5B-A22E-4679-975D-0BAF68AB05F8}"/>
              </a:ext>
            </a:extLst>
          </p:cNvPr>
          <p:cNvSpPr>
            <a:spLocks noChangeArrowheads="1"/>
          </p:cNvSpPr>
          <p:nvPr/>
        </p:nvSpPr>
        <p:spPr bwMode="auto">
          <a:xfrm>
            <a:off x="4129067" y="3293684"/>
            <a:ext cx="2476537" cy="466803"/>
          </a:xfrm>
          <a:prstGeom prst="rect">
            <a:avLst/>
          </a:prstGeom>
          <a:solidFill>
            <a:srgbClr val="F8F9FA">
              <a:alpha val="0"/>
            </a:srgbClr>
          </a:solidFill>
          <a:ln>
            <a:noFill/>
          </a:ln>
          <a:effectLst/>
        </p:spPr>
        <p:txBody>
          <a:bodyPr vert="horz" wrap="square" lIns="0" tIns="-12696" rIns="0" bIns="-12696"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Tx/>
              <a:buAutoNum type="arabicPeriod"/>
              <a:tabLst/>
            </a:pPr>
            <a:r>
              <a:rPr kumimoji="0" lang="es-PE" altLang="es-PE" sz="1600" b="0" i="0" u="none" strike="noStrike" cap="none" normalizeH="0" baseline="0" dirty="0">
                <a:ln>
                  <a:noFill/>
                </a:ln>
                <a:solidFill>
                  <a:srgbClr val="202124"/>
                </a:solidFill>
                <a:effectLst/>
                <a:latin typeface="+mj-lt"/>
              </a:rPr>
              <a:t>Projects review</a:t>
            </a:r>
          </a:p>
          <a:p>
            <a:pPr marL="342900" marR="0" lvl="0" indent="-342900" algn="l" defTabSz="914400" rtl="0" eaLnBrk="0" fontAlgn="base" latinLnBrk="0" hangingPunct="0">
              <a:lnSpc>
                <a:spcPct val="100000"/>
              </a:lnSpc>
              <a:spcBef>
                <a:spcPct val="0"/>
              </a:spcBef>
              <a:spcAft>
                <a:spcPct val="0"/>
              </a:spcAft>
              <a:buClrTx/>
              <a:buSzTx/>
              <a:buFontTx/>
              <a:buAutoNum type="arabicPeriod"/>
              <a:tabLst/>
            </a:pPr>
            <a:endParaRPr lang="es-PE" altLang="es-PE" sz="1600" b="0" i="0" u="none" strike="noStrike" cap="none" normalizeH="0" baseline="0" dirty="0">
              <a:ln>
                <a:noFill/>
              </a:ln>
              <a:solidFill>
                <a:srgbClr val="202124"/>
              </a:solidFill>
              <a:effectLst/>
              <a:latin typeface="+mj-lt"/>
              <a:cs typeface="Arial"/>
            </a:endParaRPr>
          </a:p>
        </p:txBody>
      </p:sp>
      <p:sp>
        <p:nvSpPr>
          <p:cNvPr id="16" name="Rectángulo: esquinas redondeadas 15">
            <a:extLst>
              <a:ext uri="{FF2B5EF4-FFF2-40B4-BE49-F238E27FC236}">
                <a16:creationId xmlns:a16="http://schemas.microsoft.com/office/drawing/2014/main" id="{2EA33344-EF98-4E21-9680-AB137B15A57A}"/>
              </a:ext>
            </a:extLst>
          </p:cNvPr>
          <p:cNvSpPr/>
          <p:nvPr/>
        </p:nvSpPr>
        <p:spPr>
          <a:xfrm>
            <a:off x="7483707" y="2153059"/>
            <a:ext cx="2476537" cy="541442"/>
          </a:xfrm>
          <a:prstGeom prst="roundRect">
            <a:avLst/>
          </a:prstGeom>
          <a:solidFill>
            <a:srgbClr val="FF6A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Trainings</a:t>
            </a:r>
          </a:p>
        </p:txBody>
      </p:sp>
      <p:sp>
        <p:nvSpPr>
          <p:cNvPr id="17" name="Rectángulo: esquinas redondeadas 16">
            <a:extLst>
              <a:ext uri="{FF2B5EF4-FFF2-40B4-BE49-F238E27FC236}">
                <a16:creationId xmlns:a16="http://schemas.microsoft.com/office/drawing/2014/main" id="{05916431-1C67-4113-9450-8A4252F17B3A}"/>
              </a:ext>
            </a:extLst>
          </p:cNvPr>
          <p:cNvSpPr/>
          <p:nvPr/>
        </p:nvSpPr>
        <p:spPr>
          <a:xfrm>
            <a:off x="7483706" y="2907766"/>
            <a:ext cx="2476538" cy="1259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angle 2">
            <a:extLst>
              <a:ext uri="{FF2B5EF4-FFF2-40B4-BE49-F238E27FC236}">
                <a16:creationId xmlns:a16="http://schemas.microsoft.com/office/drawing/2014/main" id="{60AF825B-BA83-4B27-B939-37954085A72B}"/>
              </a:ext>
            </a:extLst>
          </p:cNvPr>
          <p:cNvSpPr>
            <a:spLocks noChangeArrowheads="1"/>
          </p:cNvSpPr>
          <p:nvPr/>
        </p:nvSpPr>
        <p:spPr bwMode="auto">
          <a:xfrm>
            <a:off x="7551041" y="3316514"/>
            <a:ext cx="2476536" cy="959245"/>
          </a:xfrm>
          <a:prstGeom prst="rect">
            <a:avLst/>
          </a:prstGeom>
          <a:solidFill>
            <a:srgbClr val="F8F9FA">
              <a:alpha val="0"/>
            </a:srgbClr>
          </a:solidFill>
          <a:ln>
            <a:noFill/>
          </a:ln>
          <a:effectLst/>
        </p:spPr>
        <p:txBody>
          <a:bodyPr vert="horz" wrap="square" lIns="0" tIns="-12696" rIns="0" bIns="-12696" numCol="1" anchor="ctr" anchorCtr="0" compatLnSpc="1">
            <a:prstTxWarp prst="textNoShape">
              <a:avLst/>
            </a:prstTxWarp>
            <a:spAutoFit/>
          </a:bodyPr>
          <a:lstStyle/>
          <a:p>
            <a:pPr marL="342900" lvl="0" indent="-342900" eaLnBrk="0" fontAlgn="base" hangingPunct="0">
              <a:spcBef>
                <a:spcPct val="0"/>
              </a:spcBef>
              <a:spcAft>
                <a:spcPct val="0"/>
              </a:spcAft>
              <a:buFontTx/>
              <a:buAutoNum type="arabicPeriod"/>
            </a:pPr>
            <a:r>
              <a:rPr lang="en-US" altLang="es-PE" sz="1600" dirty="0">
                <a:solidFill>
                  <a:srgbClr val="202124"/>
                </a:solidFill>
                <a:latin typeface="+mj-lt"/>
              </a:rPr>
              <a:t>Use of methodologies and tools.</a:t>
            </a:r>
          </a:p>
          <a:p>
            <a:pPr lvl="0">
              <a:spcBef>
                <a:spcPct val="0"/>
              </a:spcBef>
              <a:spcAft>
                <a:spcPct val="0"/>
              </a:spcAft>
            </a:pPr>
            <a:endParaRPr lang="en-US" altLang="es-PE" sz="1600" b="0" i="0" u="none" strike="noStrike" cap="none" normalizeH="0" baseline="0" dirty="0">
              <a:ln>
                <a:noFill/>
              </a:ln>
              <a:solidFill>
                <a:srgbClr val="202124"/>
              </a:solidFill>
              <a:effectLst/>
              <a:latin typeface="+mj-lt"/>
              <a:cs typeface="Arial"/>
            </a:endParaRPr>
          </a:p>
          <a:p>
            <a:pPr eaLnBrk="0" fontAlgn="base" hangingPunct="0">
              <a:spcBef>
                <a:spcPct val="0"/>
              </a:spcBef>
              <a:spcAft>
                <a:spcPct val="0"/>
              </a:spcAft>
            </a:pPr>
            <a:endParaRPr lang="en-US" altLang="es-PE" sz="1600" dirty="0">
              <a:solidFill>
                <a:srgbClr val="202124"/>
              </a:solidFill>
              <a:latin typeface="+mj-lt"/>
              <a:cs typeface="Arial"/>
            </a:endParaRPr>
          </a:p>
        </p:txBody>
      </p:sp>
      <p:pic>
        <p:nvPicPr>
          <p:cNvPr id="4" name="Picture 4">
            <a:extLst>
              <a:ext uri="{FF2B5EF4-FFF2-40B4-BE49-F238E27FC236}">
                <a16:creationId xmlns:a16="http://schemas.microsoft.com/office/drawing/2014/main" id="{94BEFD59-E87C-0E17-0FF8-7B2DD7D2FC00}"/>
              </a:ext>
            </a:extLst>
          </p:cNvPr>
          <p:cNvPicPr>
            <a:picLocks noChangeAspect="1"/>
          </p:cNvPicPr>
          <p:nvPr/>
        </p:nvPicPr>
        <p:blipFill>
          <a:blip r:embed="rId2"/>
          <a:stretch>
            <a:fillRect/>
          </a:stretch>
        </p:blipFill>
        <p:spPr>
          <a:xfrm>
            <a:off x="584579" y="4466847"/>
            <a:ext cx="2743200" cy="1449977"/>
          </a:xfrm>
          <a:prstGeom prst="rect">
            <a:avLst/>
          </a:prstGeom>
        </p:spPr>
      </p:pic>
      <p:pic>
        <p:nvPicPr>
          <p:cNvPr id="5" name="Picture 6">
            <a:extLst>
              <a:ext uri="{FF2B5EF4-FFF2-40B4-BE49-F238E27FC236}">
                <a16:creationId xmlns:a16="http://schemas.microsoft.com/office/drawing/2014/main" id="{D01B8F96-492D-4825-AF16-F0B185238E4F}"/>
              </a:ext>
            </a:extLst>
          </p:cNvPr>
          <p:cNvPicPr>
            <a:picLocks noChangeAspect="1"/>
          </p:cNvPicPr>
          <p:nvPr/>
        </p:nvPicPr>
        <p:blipFill>
          <a:blip r:embed="rId3"/>
          <a:stretch>
            <a:fillRect/>
          </a:stretch>
        </p:blipFill>
        <p:spPr>
          <a:xfrm>
            <a:off x="3928281" y="4273394"/>
            <a:ext cx="2743200" cy="1677660"/>
          </a:xfrm>
          <a:prstGeom prst="rect">
            <a:avLst/>
          </a:prstGeom>
        </p:spPr>
      </p:pic>
      <p:pic>
        <p:nvPicPr>
          <p:cNvPr id="7" name="Picture 7">
            <a:extLst>
              <a:ext uri="{FF2B5EF4-FFF2-40B4-BE49-F238E27FC236}">
                <a16:creationId xmlns:a16="http://schemas.microsoft.com/office/drawing/2014/main" id="{40D71194-2EAF-B739-7C3E-35E285DC49DD}"/>
              </a:ext>
            </a:extLst>
          </p:cNvPr>
          <p:cNvPicPr>
            <a:picLocks noChangeAspect="1"/>
          </p:cNvPicPr>
          <p:nvPr/>
        </p:nvPicPr>
        <p:blipFill>
          <a:blip r:embed="rId4"/>
          <a:stretch>
            <a:fillRect/>
          </a:stretch>
        </p:blipFill>
        <p:spPr>
          <a:xfrm>
            <a:off x="7419833" y="4297514"/>
            <a:ext cx="2743200" cy="1629420"/>
          </a:xfrm>
          <a:prstGeom prst="rect">
            <a:avLst/>
          </a:prstGeom>
        </p:spPr>
      </p:pic>
    </p:spTree>
    <p:extLst>
      <p:ext uri="{BB962C8B-B14F-4D97-AF65-F5344CB8AC3E}">
        <p14:creationId xmlns:p14="http://schemas.microsoft.com/office/powerpoint/2010/main" val="2815789607"/>
      </p:ext>
    </p:extLst>
  </p:cSld>
  <p:clrMapOvr>
    <a:masterClrMapping/>
  </p:clrMapOvr>
  <p:transition spd="slow" advTm="15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p:pic>
      <p:sp>
        <p:nvSpPr>
          <p:cNvPr id="3" name="Title 2"/>
          <p:cNvSpPr>
            <a:spLocks noGrp="1"/>
          </p:cNvSpPr>
          <p:nvPr>
            <p:ph type="title"/>
          </p:nvPr>
        </p:nvSpPr>
        <p:spPr>
          <a:xfrm>
            <a:off x="6391275" y="2279400"/>
            <a:ext cx="5508867" cy="1993369"/>
          </a:xfrm>
        </p:spPr>
        <p:txBody>
          <a:bodyPr/>
          <a:lstStyle/>
          <a:p>
            <a:r>
              <a:rPr lang="en-US"/>
              <a:t>METHODOLOGY- 7 Step APPROACH</a:t>
            </a:r>
          </a:p>
        </p:txBody>
      </p:sp>
    </p:spTree>
    <p:extLst>
      <p:ext uri="{BB962C8B-B14F-4D97-AF65-F5344CB8AC3E}">
        <p14:creationId xmlns:p14="http://schemas.microsoft.com/office/powerpoint/2010/main" val="1734276637"/>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94681F0-5309-41C0-A2CB-2C7A332EFFF1}"/>
              </a:ext>
            </a:extLst>
          </p:cNvPr>
          <p:cNvSpPr>
            <a:spLocks noGrp="1"/>
          </p:cNvSpPr>
          <p:nvPr>
            <p:ph type="title"/>
          </p:nvPr>
        </p:nvSpPr>
        <p:spPr>
          <a:xfrm>
            <a:off x="479425" y="614364"/>
            <a:ext cx="10426257" cy="869662"/>
          </a:xfrm>
        </p:spPr>
        <p:txBody>
          <a:bodyPr/>
          <a:lstStyle/>
          <a:p>
            <a:r>
              <a:rPr lang="es-PE"/>
              <a:t>Safety standard</a:t>
            </a:r>
            <a:br>
              <a:rPr lang="es-PE"/>
            </a:br>
            <a:r>
              <a:rPr lang="en-US" sz="2000"/>
              <a:t>Safety documents from SGS Peru are posted on ISOTOOLS</a:t>
            </a:r>
            <a:br>
              <a:rPr lang="es-PE"/>
            </a:br>
            <a:endParaRPr lang="es-PE"/>
          </a:p>
        </p:txBody>
      </p:sp>
      <p:pic>
        <p:nvPicPr>
          <p:cNvPr id="7" name="Imagen 6">
            <a:extLst>
              <a:ext uri="{FF2B5EF4-FFF2-40B4-BE49-F238E27FC236}">
                <a16:creationId xmlns:a16="http://schemas.microsoft.com/office/drawing/2014/main" id="{F38852BD-F49D-4A61-B3B4-DC1276E78CF9}"/>
              </a:ext>
            </a:extLst>
          </p:cNvPr>
          <p:cNvPicPr>
            <a:picLocks noChangeAspect="1"/>
          </p:cNvPicPr>
          <p:nvPr/>
        </p:nvPicPr>
        <p:blipFill>
          <a:blip r:embed="rId2"/>
          <a:stretch>
            <a:fillRect/>
          </a:stretch>
        </p:blipFill>
        <p:spPr>
          <a:xfrm>
            <a:off x="884257" y="1639615"/>
            <a:ext cx="9489453" cy="4778820"/>
          </a:xfrm>
          <a:prstGeom prst="rect">
            <a:avLst/>
          </a:prstGeom>
        </p:spPr>
      </p:pic>
    </p:spTree>
    <p:extLst>
      <p:ext uri="{BB962C8B-B14F-4D97-AF65-F5344CB8AC3E}">
        <p14:creationId xmlns:p14="http://schemas.microsoft.com/office/powerpoint/2010/main" val="4208972063"/>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3696A65-3890-4271-AAA4-520169106E74}"/>
              </a:ext>
            </a:extLst>
          </p:cNvPr>
          <p:cNvSpPr>
            <a:spLocks noGrp="1"/>
          </p:cNvSpPr>
          <p:nvPr>
            <p:ph type="title"/>
          </p:nvPr>
        </p:nvSpPr>
        <p:spPr/>
        <p:txBody>
          <a:bodyPr/>
          <a:lstStyle/>
          <a:p>
            <a:r>
              <a:rPr kumimoji="0" lang="es-PE" sz="2400" b="1" i="0" u="none" strike="noStrike" kern="0" cap="all" spc="0" normalizeH="0" baseline="0" noProof="0" err="1">
                <a:ln>
                  <a:noFill/>
                </a:ln>
                <a:solidFill>
                  <a:prstClr val="black"/>
                </a:solidFill>
                <a:effectLst/>
                <a:uLnTx/>
                <a:uFillTx/>
                <a:latin typeface="Arial"/>
                <a:ea typeface="+mj-ea"/>
                <a:cs typeface="+mj-cs"/>
              </a:rPr>
              <a:t>Compliance</a:t>
            </a:r>
            <a:r>
              <a:rPr kumimoji="0" lang="es-PE" sz="2400" b="1" i="0" u="none" strike="noStrike" kern="0" cap="all" spc="0" normalizeH="0" baseline="0" noProof="0">
                <a:ln>
                  <a:noFill/>
                </a:ln>
                <a:solidFill>
                  <a:prstClr val="black"/>
                </a:solidFill>
                <a:effectLst/>
                <a:uLnTx/>
                <a:uFillTx/>
                <a:latin typeface="Arial"/>
                <a:ea typeface="+mj-ea"/>
                <a:cs typeface="+mj-cs"/>
              </a:rPr>
              <a:t> </a:t>
            </a:r>
            <a:r>
              <a:rPr kumimoji="0" lang="es-PE" sz="2400" b="1" i="0" u="none" strike="noStrike" kern="0" cap="all" spc="0" normalizeH="0" baseline="0" noProof="0" err="1">
                <a:ln>
                  <a:noFill/>
                </a:ln>
                <a:solidFill>
                  <a:prstClr val="black"/>
                </a:solidFill>
                <a:effectLst/>
                <a:uLnTx/>
                <a:uFillTx/>
                <a:latin typeface="Arial"/>
                <a:ea typeface="+mj-ea"/>
                <a:cs typeface="+mj-cs"/>
              </a:rPr>
              <a:t>analysis</a:t>
            </a:r>
            <a:r>
              <a:rPr kumimoji="0" lang="es-PE" sz="2400" b="1" i="0" u="none" strike="noStrike" kern="0" cap="all" spc="0" normalizeH="0" baseline="0" noProof="0">
                <a:ln>
                  <a:noFill/>
                </a:ln>
                <a:solidFill>
                  <a:prstClr val="black"/>
                </a:solidFill>
                <a:effectLst/>
                <a:uLnTx/>
                <a:uFillTx/>
                <a:latin typeface="Arial"/>
                <a:ea typeface="+mj-ea"/>
                <a:cs typeface="+mj-cs"/>
              </a:rPr>
              <a:t> </a:t>
            </a:r>
            <a:r>
              <a:rPr kumimoji="0" lang="es-PE" sz="2400" b="1" i="0" u="none" strike="noStrike" kern="0" cap="all" spc="0" normalizeH="0" baseline="0" noProof="0" err="1">
                <a:ln>
                  <a:noFill/>
                </a:ln>
                <a:solidFill>
                  <a:srgbClr val="FF6600"/>
                </a:solidFill>
                <a:effectLst/>
                <a:uLnTx/>
                <a:uFillTx/>
                <a:latin typeface="Arial"/>
                <a:ea typeface="+mj-ea"/>
                <a:cs typeface="+mj-cs"/>
              </a:rPr>
              <a:t>of</a:t>
            </a:r>
            <a:r>
              <a:rPr kumimoji="0" lang="es-PE" sz="2400" b="1" i="0" u="none" strike="noStrike" kern="0" cap="all" spc="0" normalizeH="0" baseline="0" noProof="0">
                <a:ln>
                  <a:noFill/>
                </a:ln>
                <a:solidFill>
                  <a:srgbClr val="FF6600"/>
                </a:solidFill>
                <a:effectLst/>
                <a:uLnTx/>
                <a:uFillTx/>
                <a:latin typeface="Arial"/>
                <a:ea typeface="+mj-ea"/>
                <a:cs typeface="+mj-cs"/>
              </a:rPr>
              <a:t> legal</a:t>
            </a:r>
            <a:endParaRPr lang="es-PE"/>
          </a:p>
        </p:txBody>
      </p:sp>
      <p:sp>
        <p:nvSpPr>
          <p:cNvPr id="4" name="Rectángulo 3">
            <a:extLst>
              <a:ext uri="{FF2B5EF4-FFF2-40B4-BE49-F238E27FC236}">
                <a16:creationId xmlns:a16="http://schemas.microsoft.com/office/drawing/2014/main" id="{D910930E-413E-4F80-9551-E267BFEA8818}"/>
              </a:ext>
            </a:extLst>
          </p:cNvPr>
          <p:cNvSpPr/>
          <p:nvPr/>
        </p:nvSpPr>
        <p:spPr bwMode="auto">
          <a:xfrm>
            <a:off x="844136" y="1555223"/>
            <a:ext cx="1863830" cy="676551"/>
          </a:xfrm>
          <a:prstGeom prst="rect">
            <a:avLst/>
          </a:prstGeom>
          <a:solidFill>
            <a:srgbClr val="FF9900">
              <a:lumMod val="40000"/>
              <a:lumOff val="60000"/>
            </a:srgbClr>
          </a:solidFill>
          <a:ln w="9525" cap="flat" cmpd="sng" algn="ctr">
            <a:solidFill>
              <a:srgbClr val="FF9900">
                <a:lumMod val="40000"/>
                <a:lumOff val="6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s-PE" sz="1200" b="0" i="0" u="none" strike="noStrike" kern="0" cap="none" spc="0" normalizeH="0" baseline="0" noProof="0">
                <a:ln>
                  <a:noFill/>
                </a:ln>
                <a:solidFill>
                  <a:prstClr val="black"/>
                </a:solidFill>
                <a:effectLst/>
                <a:uLnTx/>
                <a:uFillTx/>
              </a:rPr>
              <a:t>OI inicia el proceso de revisión trimestral de requisitos legales</a:t>
            </a:r>
          </a:p>
        </p:txBody>
      </p:sp>
      <p:sp>
        <p:nvSpPr>
          <p:cNvPr id="5" name="Rectángulo 4">
            <a:extLst>
              <a:ext uri="{FF2B5EF4-FFF2-40B4-BE49-F238E27FC236}">
                <a16:creationId xmlns:a16="http://schemas.microsoft.com/office/drawing/2014/main" id="{0B5756D4-9C6A-4DD2-B8E7-DE677CAA3D41}"/>
              </a:ext>
            </a:extLst>
          </p:cNvPr>
          <p:cNvSpPr/>
          <p:nvPr/>
        </p:nvSpPr>
        <p:spPr bwMode="auto">
          <a:xfrm>
            <a:off x="844136" y="2627060"/>
            <a:ext cx="1863830" cy="674313"/>
          </a:xfrm>
          <a:prstGeom prst="rect">
            <a:avLst/>
          </a:prstGeom>
          <a:solidFill>
            <a:srgbClr val="FF9900">
              <a:lumMod val="40000"/>
              <a:lumOff val="60000"/>
            </a:srgbClr>
          </a:solidFill>
          <a:ln w="9525" cap="flat" cmpd="sng" algn="ctr">
            <a:solidFill>
              <a:srgbClr val="FF9900">
                <a:lumMod val="40000"/>
                <a:lumOff val="6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s-PE" sz="1200" b="0" i="0" u="none" strike="noStrike" kern="0" cap="none" spc="0" normalizeH="0" baseline="0" noProof="0">
                <a:ln>
                  <a:noFill/>
                </a:ln>
                <a:solidFill>
                  <a:prstClr val="black"/>
                </a:solidFill>
                <a:effectLst/>
                <a:uLnTx/>
                <a:uFillTx/>
              </a:rPr>
              <a:t>Asesor legal revisa y actualiza  requisitos legales SSMA y Salud</a:t>
            </a:r>
          </a:p>
        </p:txBody>
      </p:sp>
      <p:sp>
        <p:nvSpPr>
          <p:cNvPr id="6" name="Rectángulo 5">
            <a:extLst>
              <a:ext uri="{FF2B5EF4-FFF2-40B4-BE49-F238E27FC236}">
                <a16:creationId xmlns:a16="http://schemas.microsoft.com/office/drawing/2014/main" id="{34EEAC0F-0C02-4063-8102-E6A5EF3615FD}"/>
              </a:ext>
            </a:extLst>
          </p:cNvPr>
          <p:cNvSpPr/>
          <p:nvPr/>
        </p:nvSpPr>
        <p:spPr bwMode="auto">
          <a:xfrm>
            <a:off x="3152729" y="4307024"/>
            <a:ext cx="1390955" cy="561971"/>
          </a:xfrm>
          <a:prstGeom prst="rect">
            <a:avLst/>
          </a:prstGeom>
          <a:solidFill>
            <a:srgbClr val="FF9900">
              <a:lumMod val="40000"/>
              <a:lumOff val="60000"/>
            </a:srgbClr>
          </a:solidFill>
          <a:ln w="9525" cap="flat" cmpd="sng" algn="ctr">
            <a:solidFill>
              <a:srgbClr val="FF9900">
                <a:lumMod val="40000"/>
                <a:lumOff val="6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PE" sz="1200" b="0" i="0" u="none" strike="noStrike" kern="0" cap="none" spc="0" normalizeH="0" baseline="0" noProof="0">
                <a:ln>
                  <a:noFill/>
                </a:ln>
                <a:solidFill>
                  <a:prstClr val="black"/>
                </a:solidFill>
                <a:effectLst/>
                <a:uLnTx/>
                <a:uFillTx/>
              </a:rPr>
              <a:t>Aprobación Manager OI</a:t>
            </a:r>
          </a:p>
        </p:txBody>
      </p:sp>
      <p:sp>
        <p:nvSpPr>
          <p:cNvPr id="7" name="Rectángulo 6">
            <a:extLst>
              <a:ext uri="{FF2B5EF4-FFF2-40B4-BE49-F238E27FC236}">
                <a16:creationId xmlns:a16="http://schemas.microsoft.com/office/drawing/2014/main" id="{B9978938-599E-49AB-85A2-2B34383EE89A}"/>
              </a:ext>
            </a:extLst>
          </p:cNvPr>
          <p:cNvSpPr/>
          <p:nvPr/>
        </p:nvSpPr>
        <p:spPr bwMode="auto">
          <a:xfrm>
            <a:off x="5122446" y="4307023"/>
            <a:ext cx="1945104" cy="561971"/>
          </a:xfrm>
          <a:prstGeom prst="rect">
            <a:avLst/>
          </a:prstGeom>
          <a:solidFill>
            <a:srgbClr val="FF9900">
              <a:lumMod val="40000"/>
              <a:lumOff val="60000"/>
            </a:srgbClr>
          </a:solidFill>
          <a:ln w="9525" cap="flat" cmpd="sng" algn="ctr">
            <a:solidFill>
              <a:srgbClr val="FF9900">
                <a:lumMod val="40000"/>
                <a:lumOff val="6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s-PE" sz="1200" b="0" i="0" u="none" strike="noStrike" kern="0" cap="none" spc="0" normalizeH="0" baseline="0" noProof="0">
                <a:ln>
                  <a:noFill/>
                </a:ln>
                <a:solidFill>
                  <a:prstClr val="black"/>
                </a:solidFill>
                <a:effectLst/>
                <a:uLnTx/>
                <a:uFillTx/>
              </a:rPr>
              <a:t>Publicación en </a:t>
            </a:r>
            <a:r>
              <a:rPr kumimoji="0" lang="es-PE" sz="1200" b="0" i="0" u="none" strike="noStrike" kern="0" cap="none" spc="0" normalizeH="0" baseline="0" noProof="0" err="1">
                <a:ln>
                  <a:noFill/>
                </a:ln>
                <a:solidFill>
                  <a:prstClr val="black"/>
                </a:solidFill>
                <a:effectLst/>
                <a:uLnTx/>
                <a:uFillTx/>
              </a:rPr>
              <a:t>Isotools</a:t>
            </a:r>
            <a:r>
              <a:rPr kumimoji="0" lang="es-PE" sz="1200" b="0" i="0" u="none" strike="noStrike" kern="0" cap="none" spc="0" normalizeH="0" baseline="0" noProof="0">
                <a:ln>
                  <a:noFill/>
                </a:ln>
                <a:solidFill>
                  <a:prstClr val="black"/>
                </a:solidFill>
                <a:effectLst/>
                <a:uLnTx/>
                <a:uFillTx/>
              </a:rPr>
              <a:t> y por correo a trabajadores de SGS</a:t>
            </a:r>
          </a:p>
        </p:txBody>
      </p:sp>
      <p:sp>
        <p:nvSpPr>
          <p:cNvPr id="8" name="Rectángulo 7">
            <a:extLst>
              <a:ext uri="{FF2B5EF4-FFF2-40B4-BE49-F238E27FC236}">
                <a16:creationId xmlns:a16="http://schemas.microsoft.com/office/drawing/2014/main" id="{CB7003F1-3BE6-4D1A-A49D-A3F11ECB45E0}"/>
              </a:ext>
            </a:extLst>
          </p:cNvPr>
          <p:cNvSpPr/>
          <p:nvPr/>
        </p:nvSpPr>
        <p:spPr bwMode="auto">
          <a:xfrm>
            <a:off x="7656847" y="4307023"/>
            <a:ext cx="1563353" cy="561971"/>
          </a:xfrm>
          <a:prstGeom prst="rect">
            <a:avLst/>
          </a:prstGeom>
          <a:solidFill>
            <a:srgbClr val="FF9900">
              <a:lumMod val="40000"/>
              <a:lumOff val="60000"/>
            </a:srgbClr>
          </a:solidFill>
          <a:ln w="9525" cap="flat" cmpd="sng" algn="ctr">
            <a:solidFill>
              <a:srgbClr val="FF9900">
                <a:lumMod val="40000"/>
                <a:lumOff val="6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s-PE" sz="1200" b="0" i="0" u="none" strike="noStrike" kern="0" cap="none" spc="0" normalizeH="0" baseline="0" noProof="0">
                <a:ln>
                  <a:noFill/>
                </a:ln>
                <a:solidFill>
                  <a:prstClr val="black"/>
                </a:solidFill>
                <a:effectLst/>
                <a:uLnTx/>
                <a:uFillTx/>
              </a:rPr>
              <a:t>Implementación por OI y supervisores de laboratorio.</a:t>
            </a:r>
          </a:p>
        </p:txBody>
      </p:sp>
      <p:sp>
        <p:nvSpPr>
          <p:cNvPr id="9" name="Rectángulo 8">
            <a:extLst>
              <a:ext uri="{FF2B5EF4-FFF2-40B4-BE49-F238E27FC236}">
                <a16:creationId xmlns:a16="http://schemas.microsoft.com/office/drawing/2014/main" id="{8562EB00-F416-4543-B3CB-5133D41C73B3}"/>
              </a:ext>
            </a:extLst>
          </p:cNvPr>
          <p:cNvSpPr/>
          <p:nvPr/>
        </p:nvSpPr>
        <p:spPr bwMode="auto">
          <a:xfrm>
            <a:off x="7656847" y="5326123"/>
            <a:ext cx="1563353" cy="646052"/>
          </a:xfrm>
          <a:prstGeom prst="rect">
            <a:avLst/>
          </a:prstGeom>
          <a:solidFill>
            <a:srgbClr val="FF9900">
              <a:lumMod val="40000"/>
              <a:lumOff val="60000"/>
            </a:srgbClr>
          </a:solidFill>
          <a:ln w="9525" cap="flat" cmpd="sng" algn="ctr">
            <a:solidFill>
              <a:srgbClr val="FF9900">
                <a:lumMod val="40000"/>
                <a:lumOff val="6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just" defTabSz="914400" eaLnBrk="0" fontAlgn="base" latinLnBrk="0" hangingPunct="0">
              <a:lnSpc>
                <a:spcPct val="100000"/>
              </a:lnSpc>
              <a:spcBef>
                <a:spcPct val="0"/>
              </a:spcBef>
              <a:spcAft>
                <a:spcPct val="0"/>
              </a:spcAft>
              <a:buClrTx/>
              <a:buSzTx/>
              <a:buFontTx/>
              <a:buNone/>
              <a:tabLst/>
              <a:defRPr/>
            </a:pPr>
            <a:r>
              <a:rPr kumimoji="0" lang="es-PE" sz="1200" b="0" i="0" u="none" strike="noStrike" kern="0" cap="none" spc="0" normalizeH="0" baseline="0" noProof="0">
                <a:ln>
                  <a:noFill/>
                </a:ln>
                <a:solidFill>
                  <a:prstClr val="black"/>
                </a:solidFill>
                <a:effectLst/>
                <a:uLnTx/>
                <a:uFillTx/>
              </a:rPr>
              <a:t>Seguimiento por  área legal y gerencia.</a:t>
            </a:r>
          </a:p>
        </p:txBody>
      </p:sp>
      <p:cxnSp>
        <p:nvCxnSpPr>
          <p:cNvPr id="10" name="Conector recto de flecha 9">
            <a:extLst>
              <a:ext uri="{FF2B5EF4-FFF2-40B4-BE49-F238E27FC236}">
                <a16:creationId xmlns:a16="http://schemas.microsoft.com/office/drawing/2014/main" id="{ACABBE46-281F-4CB4-80EB-17DB987118E1}"/>
              </a:ext>
            </a:extLst>
          </p:cNvPr>
          <p:cNvCxnSpPr>
            <a:stCxn id="4" idx="2"/>
            <a:endCxn id="5" idx="0"/>
          </p:cNvCxnSpPr>
          <p:nvPr/>
        </p:nvCxnSpPr>
        <p:spPr bwMode="auto">
          <a:xfrm>
            <a:off x="1776051" y="2231774"/>
            <a:ext cx="0" cy="395286"/>
          </a:xfrm>
          <a:prstGeom prst="straightConnector1">
            <a:avLst/>
          </a:prstGeom>
          <a:solidFill>
            <a:srgbClr val="363636"/>
          </a:solidFill>
          <a:ln w="9525" cap="flat" cmpd="sng" algn="ctr">
            <a:solidFill>
              <a:sysClr val="windowText" lastClr="000000"/>
            </a:solidFill>
            <a:prstDash val="solid"/>
            <a:round/>
            <a:headEnd type="none" w="med" len="med"/>
            <a:tailEnd type="triangle"/>
          </a:ln>
          <a:effectLst/>
        </p:spPr>
      </p:cxnSp>
      <p:cxnSp>
        <p:nvCxnSpPr>
          <p:cNvPr id="11" name="Conector recto de flecha 10">
            <a:extLst>
              <a:ext uri="{FF2B5EF4-FFF2-40B4-BE49-F238E27FC236}">
                <a16:creationId xmlns:a16="http://schemas.microsoft.com/office/drawing/2014/main" id="{DE4337CD-DBF4-409A-80B1-80A1922F0C26}"/>
              </a:ext>
            </a:extLst>
          </p:cNvPr>
          <p:cNvCxnSpPr>
            <a:stCxn id="5" idx="2"/>
          </p:cNvCxnSpPr>
          <p:nvPr/>
        </p:nvCxnSpPr>
        <p:spPr bwMode="auto">
          <a:xfrm flipH="1">
            <a:off x="1767893" y="3301373"/>
            <a:ext cx="8158" cy="635656"/>
          </a:xfrm>
          <a:prstGeom prst="straightConnector1">
            <a:avLst/>
          </a:prstGeom>
          <a:solidFill>
            <a:srgbClr val="363636"/>
          </a:solidFill>
          <a:ln w="9525" cap="flat" cmpd="sng" algn="ctr">
            <a:solidFill>
              <a:sysClr val="windowText" lastClr="000000"/>
            </a:solidFill>
            <a:prstDash val="solid"/>
            <a:round/>
            <a:headEnd type="none" w="med" len="med"/>
            <a:tailEnd type="triangle"/>
          </a:ln>
          <a:effectLst/>
        </p:spPr>
      </p:cxnSp>
      <p:sp>
        <p:nvSpPr>
          <p:cNvPr id="12" name="CuadroTexto 11">
            <a:extLst>
              <a:ext uri="{FF2B5EF4-FFF2-40B4-BE49-F238E27FC236}">
                <a16:creationId xmlns:a16="http://schemas.microsoft.com/office/drawing/2014/main" id="{5B62BD72-7DA2-437B-99CF-AE28DE76C9A7}"/>
              </a:ext>
            </a:extLst>
          </p:cNvPr>
          <p:cNvSpPr txBox="1"/>
          <p:nvPr/>
        </p:nvSpPr>
        <p:spPr>
          <a:xfrm>
            <a:off x="1767892" y="3480601"/>
            <a:ext cx="1080120" cy="230832"/>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s-PE" sz="900" b="0" i="0" u="none" strike="noStrike" kern="0" cap="none" spc="0" normalizeH="0" baseline="0" noProof="0">
                <a:ln>
                  <a:noFill/>
                </a:ln>
                <a:solidFill>
                  <a:prstClr val="black"/>
                </a:solidFill>
                <a:effectLst/>
                <a:uLnTx/>
                <a:uFillTx/>
              </a:rPr>
              <a:t>15 días</a:t>
            </a:r>
          </a:p>
        </p:txBody>
      </p:sp>
      <p:sp>
        <p:nvSpPr>
          <p:cNvPr id="13" name="Rombo 12">
            <a:extLst>
              <a:ext uri="{FF2B5EF4-FFF2-40B4-BE49-F238E27FC236}">
                <a16:creationId xmlns:a16="http://schemas.microsoft.com/office/drawing/2014/main" id="{997CC96E-E976-4C02-B5DF-6F6E302427F6}"/>
              </a:ext>
            </a:extLst>
          </p:cNvPr>
          <p:cNvSpPr/>
          <p:nvPr/>
        </p:nvSpPr>
        <p:spPr bwMode="auto">
          <a:xfrm>
            <a:off x="1020186" y="3936828"/>
            <a:ext cx="1495412" cy="1310136"/>
          </a:xfrm>
          <a:prstGeom prst="diamond">
            <a:avLst/>
          </a:prstGeom>
          <a:solidFill>
            <a:srgbClr val="FF0000">
              <a:lumMod val="20000"/>
              <a:lumOff val="80000"/>
            </a:srgbClr>
          </a:solidFill>
          <a:ln w="9525" cap="flat" cmpd="sng" algn="ctr">
            <a:solidFill>
              <a:srgbClr val="FF0000">
                <a:lumMod val="20000"/>
                <a:lumOff val="8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s-PE" sz="1200" b="0" i="0" u="none" strike="noStrike" kern="0" cap="none" spc="0" normalizeH="0" baseline="0" noProof="0">
              <a:ln>
                <a:noFill/>
              </a:ln>
              <a:solidFill>
                <a:prstClr val="black"/>
              </a:solidFill>
              <a:effectLst/>
              <a:uLnTx/>
              <a:uFillTx/>
            </a:endParaRPr>
          </a:p>
        </p:txBody>
      </p:sp>
      <p:sp>
        <p:nvSpPr>
          <p:cNvPr id="14" name="CuadroTexto 13">
            <a:extLst>
              <a:ext uri="{FF2B5EF4-FFF2-40B4-BE49-F238E27FC236}">
                <a16:creationId xmlns:a16="http://schemas.microsoft.com/office/drawing/2014/main" id="{1DB8FB95-FED4-4F2D-96BC-FC4CDC641AF6}"/>
              </a:ext>
            </a:extLst>
          </p:cNvPr>
          <p:cNvSpPr txBox="1"/>
          <p:nvPr/>
        </p:nvSpPr>
        <p:spPr>
          <a:xfrm>
            <a:off x="1307999" y="4222664"/>
            <a:ext cx="936104" cy="646331"/>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PE" sz="1200" b="0" i="0" u="none" strike="noStrike" kern="0" cap="none" spc="0" normalizeH="0" baseline="0" noProof="0">
                <a:ln>
                  <a:noFill/>
                </a:ln>
                <a:solidFill>
                  <a:prstClr val="black"/>
                </a:solidFill>
                <a:effectLst/>
                <a:uLnTx/>
                <a:uFillTx/>
              </a:rPr>
              <a:t>OI realiza 1era revisión</a:t>
            </a:r>
          </a:p>
        </p:txBody>
      </p:sp>
      <p:cxnSp>
        <p:nvCxnSpPr>
          <p:cNvPr id="15" name="Conector recto de flecha 14">
            <a:extLst>
              <a:ext uri="{FF2B5EF4-FFF2-40B4-BE49-F238E27FC236}">
                <a16:creationId xmlns:a16="http://schemas.microsoft.com/office/drawing/2014/main" id="{A4923F18-5DC0-4F19-A3EF-136AE7E858F1}"/>
              </a:ext>
            </a:extLst>
          </p:cNvPr>
          <p:cNvCxnSpPr>
            <a:stCxn id="13" idx="3"/>
            <a:endCxn id="6" idx="1"/>
          </p:cNvCxnSpPr>
          <p:nvPr/>
        </p:nvCxnSpPr>
        <p:spPr bwMode="auto">
          <a:xfrm flipV="1">
            <a:off x="2515598" y="4588010"/>
            <a:ext cx="637131" cy="3886"/>
          </a:xfrm>
          <a:prstGeom prst="straightConnector1">
            <a:avLst/>
          </a:prstGeom>
          <a:solidFill>
            <a:srgbClr val="363636"/>
          </a:solidFill>
          <a:ln w="9525" cap="flat" cmpd="sng" algn="ctr">
            <a:solidFill>
              <a:sysClr val="windowText" lastClr="000000"/>
            </a:solidFill>
            <a:prstDash val="solid"/>
            <a:round/>
            <a:headEnd type="none" w="med" len="med"/>
            <a:tailEnd type="triangle"/>
          </a:ln>
          <a:effectLst/>
        </p:spPr>
      </p:cxnSp>
      <p:cxnSp>
        <p:nvCxnSpPr>
          <p:cNvPr id="16" name="Conector recto de flecha 15">
            <a:extLst>
              <a:ext uri="{FF2B5EF4-FFF2-40B4-BE49-F238E27FC236}">
                <a16:creationId xmlns:a16="http://schemas.microsoft.com/office/drawing/2014/main" id="{166CCF12-1E29-48F2-B63C-A943145AECCD}"/>
              </a:ext>
            </a:extLst>
          </p:cNvPr>
          <p:cNvCxnSpPr>
            <a:stCxn id="6" idx="3"/>
            <a:endCxn id="7" idx="1"/>
          </p:cNvCxnSpPr>
          <p:nvPr/>
        </p:nvCxnSpPr>
        <p:spPr bwMode="auto">
          <a:xfrm flipV="1">
            <a:off x="4543684" y="4588009"/>
            <a:ext cx="578762" cy="1"/>
          </a:xfrm>
          <a:prstGeom prst="straightConnector1">
            <a:avLst/>
          </a:prstGeom>
          <a:solidFill>
            <a:srgbClr val="363636"/>
          </a:solidFill>
          <a:ln w="9525" cap="flat" cmpd="sng" algn="ctr">
            <a:solidFill>
              <a:sysClr val="windowText" lastClr="000000"/>
            </a:solidFill>
            <a:prstDash val="solid"/>
            <a:round/>
            <a:headEnd type="none" w="med" len="med"/>
            <a:tailEnd type="triangle"/>
          </a:ln>
          <a:effectLst/>
        </p:spPr>
      </p:cxnSp>
      <p:cxnSp>
        <p:nvCxnSpPr>
          <p:cNvPr id="17" name="Conector recto de flecha 16">
            <a:extLst>
              <a:ext uri="{FF2B5EF4-FFF2-40B4-BE49-F238E27FC236}">
                <a16:creationId xmlns:a16="http://schemas.microsoft.com/office/drawing/2014/main" id="{2E665A1E-3CE6-4D36-ABB6-498E800926ED}"/>
              </a:ext>
            </a:extLst>
          </p:cNvPr>
          <p:cNvCxnSpPr>
            <a:stCxn id="7" idx="3"/>
            <a:endCxn id="8" idx="1"/>
          </p:cNvCxnSpPr>
          <p:nvPr/>
        </p:nvCxnSpPr>
        <p:spPr bwMode="auto">
          <a:xfrm>
            <a:off x="7067550" y="4588009"/>
            <a:ext cx="589297" cy="0"/>
          </a:xfrm>
          <a:prstGeom prst="straightConnector1">
            <a:avLst/>
          </a:prstGeom>
          <a:solidFill>
            <a:srgbClr val="363636"/>
          </a:solidFill>
          <a:ln w="9525" cap="flat" cmpd="sng" algn="ctr">
            <a:solidFill>
              <a:sysClr val="windowText" lastClr="000000"/>
            </a:solidFill>
            <a:prstDash val="solid"/>
            <a:round/>
            <a:headEnd type="none" w="med" len="med"/>
            <a:tailEnd type="triangle"/>
          </a:ln>
          <a:effectLst/>
        </p:spPr>
      </p:cxnSp>
      <p:cxnSp>
        <p:nvCxnSpPr>
          <p:cNvPr id="18" name="Conector recto de flecha 17">
            <a:extLst>
              <a:ext uri="{FF2B5EF4-FFF2-40B4-BE49-F238E27FC236}">
                <a16:creationId xmlns:a16="http://schemas.microsoft.com/office/drawing/2014/main" id="{31EF28A5-E865-4263-971A-CD71F0F698C0}"/>
              </a:ext>
            </a:extLst>
          </p:cNvPr>
          <p:cNvCxnSpPr>
            <a:stCxn id="8" idx="2"/>
            <a:endCxn id="9" idx="0"/>
          </p:cNvCxnSpPr>
          <p:nvPr/>
        </p:nvCxnSpPr>
        <p:spPr bwMode="auto">
          <a:xfrm>
            <a:off x="8438524" y="4868994"/>
            <a:ext cx="0" cy="457129"/>
          </a:xfrm>
          <a:prstGeom prst="straightConnector1">
            <a:avLst/>
          </a:prstGeom>
          <a:solidFill>
            <a:srgbClr val="363636"/>
          </a:solidFill>
          <a:ln w="9525" cap="flat" cmpd="sng" algn="ctr">
            <a:solidFill>
              <a:sysClr val="windowText" lastClr="000000"/>
            </a:solidFill>
            <a:prstDash val="solid"/>
            <a:round/>
            <a:headEnd type="none" w="med" len="med"/>
            <a:tailEnd type="triangle"/>
          </a:ln>
          <a:effectLst/>
        </p:spPr>
      </p:cxnSp>
      <p:sp>
        <p:nvSpPr>
          <p:cNvPr id="19" name="CuadroTexto 18">
            <a:extLst>
              <a:ext uri="{FF2B5EF4-FFF2-40B4-BE49-F238E27FC236}">
                <a16:creationId xmlns:a16="http://schemas.microsoft.com/office/drawing/2014/main" id="{6633A6BF-EEE9-4710-B6E3-CD9AD3BBAFF9}"/>
              </a:ext>
            </a:extLst>
          </p:cNvPr>
          <p:cNvSpPr txBox="1"/>
          <p:nvPr/>
        </p:nvSpPr>
        <p:spPr>
          <a:xfrm>
            <a:off x="2216625" y="4771124"/>
            <a:ext cx="962148" cy="369332"/>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s-PE" sz="900" b="0" i="0" u="none" strike="noStrike" kern="0" cap="none" spc="0" normalizeH="0" baseline="0" noProof="0">
                <a:ln>
                  <a:noFill/>
                </a:ln>
                <a:solidFill>
                  <a:prstClr val="black"/>
                </a:solidFill>
                <a:effectLst/>
                <a:uLnTx/>
                <a:uFillTx/>
              </a:rPr>
              <a:t>Sin observaciones</a:t>
            </a:r>
          </a:p>
        </p:txBody>
      </p:sp>
      <p:sp>
        <p:nvSpPr>
          <p:cNvPr id="20" name="Rectángulo 19">
            <a:extLst>
              <a:ext uri="{FF2B5EF4-FFF2-40B4-BE49-F238E27FC236}">
                <a16:creationId xmlns:a16="http://schemas.microsoft.com/office/drawing/2014/main" id="{2F3C0DFE-5E75-4582-A2FB-C2BBA29B86C9}"/>
              </a:ext>
            </a:extLst>
          </p:cNvPr>
          <p:cNvSpPr/>
          <p:nvPr/>
        </p:nvSpPr>
        <p:spPr bwMode="auto">
          <a:xfrm rot="10800000" flipH="1" flipV="1">
            <a:off x="1065559" y="5970472"/>
            <a:ext cx="2900077" cy="391004"/>
          </a:xfrm>
          <a:prstGeom prst="rect">
            <a:avLst/>
          </a:prstGeom>
          <a:noFill/>
          <a:ln w="9525"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s-PE" sz="1600" b="0" i="0" u="none" strike="noStrike" kern="0" cap="none" spc="0" normalizeH="0" baseline="0" noProof="0">
                <a:ln>
                  <a:noFill/>
                </a:ln>
                <a:solidFill>
                  <a:prstClr val="black"/>
                </a:solidFill>
                <a:effectLst/>
                <a:uLnTx/>
                <a:uFillTx/>
              </a:rPr>
              <a:t>Procedimiento D-OI-P40-02</a:t>
            </a:r>
          </a:p>
        </p:txBody>
      </p:sp>
      <p:cxnSp>
        <p:nvCxnSpPr>
          <p:cNvPr id="21" name="Conector angular 5">
            <a:extLst>
              <a:ext uri="{FF2B5EF4-FFF2-40B4-BE49-F238E27FC236}">
                <a16:creationId xmlns:a16="http://schemas.microsoft.com/office/drawing/2014/main" id="{EFD20EA7-ED96-4385-AA15-34BEADA5B2FE}"/>
              </a:ext>
            </a:extLst>
          </p:cNvPr>
          <p:cNvCxnSpPr>
            <a:stCxn id="13" idx="1"/>
            <a:endCxn id="5" idx="1"/>
          </p:cNvCxnSpPr>
          <p:nvPr/>
        </p:nvCxnSpPr>
        <p:spPr bwMode="auto">
          <a:xfrm rot="10800000">
            <a:off x="844136" y="2964218"/>
            <a:ext cx="176050" cy="1627679"/>
          </a:xfrm>
          <a:prstGeom prst="bentConnector3">
            <a:avLst>
              <a:gd name="adj1" fmla="val 229849"/>
            </a:avLst>
          </a:prstGeom>
          <a:solidFill>
            <a:srgbClr val="363636"/>
          </a:solidFill>
          <a:ln w="9525" cap="flat" cmpd="sng" algn="ctr">
            <a:solidFill>
              <a:sysClr val="windowText" lastClr="000000"/>
            </a:solidFill>
            <a:prstDash val="solid"/>
            <a:round/>
            <a:headEnd type="none" w="med" len="med"/>
            <a:tailEnd type="triangle"/>
          </a:ln>
          <a:effectLst/>
        </p:spPr>
      </p:cxnSp>
    </p:spTree>
    <p:extLst>
      <p:ext uri="{BB962C8B-B14F-4D97-AF65-F5344CB8AC3E}">
        <p14:creationId xmlns:p14="http://schemas.microsoft.com/office/powerpoint/2010/main" val="3288898202"/>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7E681C2-016F-4C19-95AB-15FC87BFDA19}"/>
              </a:ext>
            </a:extLst>
          </p:cNvPr>
          <p:cNvSpPr>
            <a:spLocks noGrp="1"/>
          </p:cNvSpPr>
          <p:nvPr>
            <p:ph type="title"/>
          </p:nvPr>
        </p:nvSpPr>
        <p:spPr/>
        <p:txBody>
          <a:bodyPr/>
          <a:lstStyle/>
          <a:p>
            <a:r>
              <a:rPr kumimoji="0" lang="es-PE" sz="2400" b="1" i="0" u="none" strike="noStrike" kern="0" cap="all" spc="0" normalizeH="0" baseline="0" noProof="0" err="1">
                <a:ln>
                  <a:noFill/>
                </a:ln>
                <a:solidFill>
                  <a:prstClr val="black"/>
                </a:solidFill>
                <a:effectLst/>
                <a:uLnTx/>
                <a:uFillTx/>
                <a:latin typeface="Arial"/>
                <a:ea typeface="+mj-ea"/>
                <a:cs typeface="+mj-cs"/>
              </a:rPr>
              <a:t>Compliance</a:t>
            </a:r>
            <a:r>
              <a:rPr kumimoji="0" lang="es-PE" sz="2400" b="1" i="0" u="none" strike="noStrike" kern="0" cap="all" spc="0" normalizeH="0" baseline="0" noProof="0">
                <a:ln>
                  <a:noFill/>
                </a:ln>
                <a:solidFill>
                  <a:prstClr val="black"/>
                </a:solidFill>
                <a:effectLst/>
                <a:uLnTx/>
                <a:uFillTx/>
                <a:latin typeface="Arial"/>
                <a:ea typeface="+mj-ea"/>
                <a:cs typeface="+mj-cs"/>
              </a:rPr>
              <a:t> </a:t>
            </a:r>
            <a:r>
              <a:rPr kumimoji="0" lang="es-PE" sz="2400" b="1" i="0" u="none" strike="noStrike" kern="0" cap="all" spc="0" normalizeH="0" baseline="0" noProof="0" err="1">
                <a:ln>
                  <a:noFill/>
                </a:ln>
                <a:solidFill>
                  <a:prstClr val="black"/>
                </a:solidFill>
                <a:effectLst/>
                <a:uLnTx/>
                <a:uFillTx/>
                <a:latin typeface="Arial"/>
                <a:ea typeface="+mj-ea"/>
                <a:cs typeface="+mj-cs"/>
              </a:rPr>
              <a:t>analysis</a:t>
            </a:r>
            <a:r>
              <a:rPr kumimoji="0" lang="es-PE" sz="2400" b="1" i="0" u="none" strike="noStrike" kern="0" cap="all" spc="0" normalizeH="0" baseline="0" noProof="0">
                <a:ln>
                  <a:noFill/>
                </a:ln>
                <a:solidFill>
                  <a:prstClr val="black"/>
                </a:solidFill>
                <a:effectLst/>
                <a:uLnTx/>
                <a:uFillTx/>
                <a:latin typeface="Arial"/>
                <a:ea typeface="+mj-ea"/>
                <a:cs typeface="+mj-cs"/>
              </a:rPr>
              <a:t> </a:t>
            </a:r>
            <a:r>
              <a:rPr kumimoji="0" lang="es-PE" sz="2400" b="1" i="0" u="none" strike="noStrike" kern="0" cap="all" spc="0" normalizeH="0" baseline="0" noProof="0" err="1">
                <a:ln>
                  <a:noFill/>
                </a:ln>
                <a:solidFill>
                  <a:srgbClr val="FF6600"/>
                </a:solidFill>
                <a:effectLst/>
                <a:uLnTx/>
                <a:uFillTx/>
                <a:latin typeface="Arial"/>
                <a:ea typeface="+mj-ea"/>
                <a:cs typeface="+mj-cs"/>
              </a:rPr>
              <a:t>of</a:t>
            </a:r>
            <a:r>
              <a:rPr kumimoji="0" lang="es-PE" sz="2400" b="1" i="0" u="none" strike="noStrike" kern="0" cap="all" spc="0" normalizeH="0" baseline="0" noProof="0">
                <a:ln>
                  <a:noFill/>
                </a:ln>
                <a:solidFill>
                  <a:srgbClr val="FF6600"/>
                </a:solidFill>
                <a:effectLst/>
                <a:uLnTx/>
                <a:uFillTx/>
                <a:latin typeface="Arial"/>
                <a:ea typeface="+mj-ea"/>
                <a:cs typeface="+mj-cs"/>
              </a:rPr>
              <a:t> legal</a:t>
            </a:r>
            <a:endParaRPr lang="es-PE"/>
          </a:p>
        </p:txBody>
      </p:sp>
      <p:sp>
        <p:nvSpPr>
          <p:cNvPr id="4" name="Textfeld 4">
            <a:extLst>
              <a:ext uri="{FF2B5EF4-FFF2-40B4-BE49-F238E27FC236}">
                <a16:creationId xmlns:a16="http://schemas.microsoft.com/office/drawing/2014/main" id="{F821DDDF-F53C-4DFA-9022-C2A7D81A55A8}"/>
              </a:ext>
            </a:extLst>
          </p:cNvPr>
          <p:cNvSpPr txBox="1"/>
          <p:nvPr/>
        </p:nvSpPr>
        <p:spPr>
          <a:xfrm>
            <a:off x="1112305" y="1057562"/>
            <a:ext cx="8659688" cy="830997"/>
          </a:xfrm>
          <a:prstGeom prst="rect">
            <a:avLst/>
          </a:prstGeom>
          <a:noFill/>
        </p:spPr>
        <p:txBody>
          <a:bodyPr wrap="square" rtlCol="0">
            <a:spAutoFit/>
          </a:bodyPr>
          <a:lstStyle/>
          <a:p>
            <a:pPr marL="0" marR="0" lvl="0" indent="0" defTabSz="914400" eaLnBrk="0" fontAlgn="base" latinLnBrk="0" hangingPunct="0">
              <a:lnSpc>
                <a:spcPct val="100000"/>
              </a:lnSpc>
              <a:spcBef>
                <a:spcPts val="600"/>
              </a:spcBef>
              <a:spcAft>
                <a:spcPts val="600"/>
              </a:spcAft>
              <a:buClrTx/>
              <a:buSzTx/>
              <a:buFontTx/>
              <a:buNone/>
              <a:tabLst/>
              <a:defRPr/>
            </a:pPr>
            <a:r>
              <a:rPr kumimoji="0" lang="en-US" sz="1600" b="0" i="0" u="none" strike="noStrike" kern="0" cap="none" spc="0" normalizeH="0" baseline="0" noProof="0">
                <a:ln>
                  <a:noFill/>
                </a:ln>
                <a:solidFill>
                  <a:prstClr val="black"/>
                </a:solidFill>
                <a:effectLst/>
                <a:uLnTx/>
                <a:uFillTx/>
              </a:rPr>
              <a:t>Compliance with legal requirements is monitored through registration in the Legal Requirements and Other Requirements Management Matrix. These requirements are of a safety, health and environmental nature.</a:t>
            </a:r>
            <a:endParaRPr kumimoji="0" lang="es-PE" sz="1600" b="0" i="0" u="none" strike="noStrike" kern="0" cap="none" spc="0" normalizeH="0" baseline="0" noProof="0">
              <a:ln>
                <a:noFill/>
              </a:ln>
              <a:solidFill>
                <a:prstClr val="black"/>
              </a:solidFill>
              <a:effectLst/>
              <a:uLnTx/>
              <a:uFillTx/>
            </a:endParaRPr>
          </a:p>
        </p:txBody>
      </p:sp>
      <p:pic>
        <p:nvPicPr>
          <p:cNvPr id="5" name="Imagen 4">
            <a:extLst>
              <a:ext uri="{FF2B5EF4-FFF2-40B4-BE49-F238E27FC236}">
                <a16:creationId xmlns:a16="http://schemas.microsoft.com/office/drawing/2014/main" id="{46834033-4E08-469B-AED3-E27EF975B873}"/>
              </a:ext>
            </a:extLst>
          </p:cNvPr>
          <p:cNvPicPr>
            <a:picLocks noChangeAspect="1"/>
          </p:cNvPicPr>
          <p:nvPr/>
        </p:nvPicPr>
        <p:blipFill>
          <a:blip r:embed="rId2"/>
          <a:stretch>
            <a:fillRect/>
          </a:stretch>
        </p:blipFill>
        <p:spPr>
          <a:xfrm>
            <a:off x="876545" y="1971962"/>
            <a:ext cx="8895448" cy="2185858"/>
          </a:xfrm>
          <a:prstGeom prst="rect">
            <a:avLst/>
          </a:prstGeom>
        </p:spPr>
      </p:pic>
      <p:pic>
        <p:nvPicPr>
          <p:cNvPr id="6" name="Imagen 5">
            <a:extLst>
              <a:ext uri="{FF2B5EF4-FFF2-40B4-BE49-F238E27FC236}">
                <a16:creationId xmlns:a16="http://schemas.microsoft.com/office/drawing/2014/main" id="{6034660F-9CC0-49AC-B225-FFA0DFC1FD6C}"/>
              </a:ext>
            </a:extLst>
          </p:cNvPr>
          <p:cNvPicPr>
            <a:picLocks noChangeAspect="1"/>
          </p:cNvPicPr>
          <p:nvPr/>
        </p:nvPicPr>
        <p:blipFill>
          <a:blip r:embed="rId3"/>
          <a:stretch>
            <a:fillRect/>
          </a:stretch>
        </p:blipFill>
        <p:spPr>
          <a:xfrm>
            <a:off x="876545" y="4241224"/>
            <a:ext cx="8895448" cy="2194454"/>
          </a:xfrm>
          <a:prstGeom prst="rect">
            <a:avLst/>
          </a:prstGeom>
        </p:spPr>
      </p:pic>
    </p:spTree>
    <p:extLst>
      <p:ext uri="{BB962C8B-B14F-4D97-AF65-F5344CB8AC3E}">
        <p14:creationId xmlns:p14="http://schemas.microsoft.com/office/powerpoint/2010/main" val="824815826"/>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5980295-55D4-4E35-9715-DFB0B38F396D}"/>
              </a:ext>
            </a:extLst>
          </p:cNvPr>
          <p:cNvSpPr>
            <a:spLocks noGrp="1"/>
          </p:cNvSpPr>
          <p:nvPr>
            <p:ph type="title"/>
          </p:nvPr>
        </p:nvSpPr>
        <p:spPr/>
        <p:txBody>
          <a:bodyPr/>
          <a:lstStyle/>
          <a:p>
            <a:r>
              <a:rPr kumimoji="0" lang="es-PE" sz="2400" b="1" i="0" u="none" strike="noStrike" kern="0" cap="all" spc="0" normalizeH="0" baseline="0" noProof="0" err="1">
                <a:ln>
                  <a:noFill/>
                </a:ln>
                <a:solidFill>
                  <a:prstClr val="black"/>
                </a:solidFill>
                <a:effectLst/>
                <a:uLnTx/>
                <a:uFillTx/>
                <a:latin typeface="Arial"/>
                <a:ea typeface="+mj-ea"/>
                <a:cs typeface="+mj-cs"/>
              </a:rPr>
              <a:t>Emergency</a:t>
            </a:r>
            <a:r>
              <a:rPr kumimoji="0" lang="es-PE" sz="2400" b="1" i="0" u="none" strike="noStrike" kern="0" cap="all" spc="0" normalizeH="0" baseline="0" noProof="0">
                <a:ln>
                  <a:noFill/>
                </a:ln>
                <a:solidFill>
                  <a:prstClr val="black"/>
                </a:solidFill>
                <a:effectLst/>
                <a:uLnTx/>
                <a:uFillTx/>
                <a:latin typeface="Arial"/>
                <a:ea typeface="+mj-ea"/>
                <a:cs typeface="+mj-cs"/>
              </a:rPr>
              <a:t> plan</a:t>
            </a:r>
            <a:endParaRPr lang="es-PE"/>
          </a:p>
        </p:txBody>
      </p:sp>
      <p:sp>
        <p:nvSpPr>
          <p:cNvPr id="4" name="Rectangle 2">
            <a:extLst>
              <a:ext uri="{FF2B5EF4-FFF2-40B4-BE49-F238E27FC236}">
                <a16:creationId xmlns:a16="http://schemas.microsoft.com/office/drawing/2014/main" id="{44B37B0E-6F6D-4C2F-8F07-0C59F2A231D0}"/>
              </a:ext>
            </a:extLst>
          </p:cNvPr>
          <p:cNvSpPr txBox="1">
            <a:spLocks noChangeArrowheads="1"/>
          </p:cNvSpPr>
          <p:nvPr/>
        </p:nvSpPr>
        <p:spPr bwMode="auto">
          <a:xfrm>
            <a:off x="1176003" y="5458472"/>
            <a:ext cx="4434974" cy="5539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cap="all">
                <a:solidFill>
                  <a:schemeClr val="tx2"/>
                </a:solidFill>
                <a:latin typeface="+mj-lt"/>
                <a:ea typeface="+mj-ea"/>
                <a:cs typeface="+mj-cs"/>
              </a:defRPr>
            </a:lvl1pPr>
            <a:lvl2pPr algn="l" rtl="0" eaLnBrk="0" fontAlgn="base" hangingPunct="0">
              <a:spcBef>
                <a:spcPct val="0"/>
              </a:spcBef>
              <a:spcAft>
                <a:spcPct val="0"/>
              </a:spcAft>
              <a:defRPr sz="2400">
                <a:solidFill>
                  <a:schemeClr val="tx2"/>
                </a:solidFill>
                <a:latin typeface="Arial" charset="0"/>
              </a:defRPr>
            </a:lvl2pPr>
            <a:lvl3pPr algn="l" rtl="0" eaLnBrk="0" fontAlgn="base" hangingPunct="0">
              <a:spcBef>
                <a:spcPct val="0"/>
              </a:spcBef>
              <a:spcAft>
                <a:spcPct val="0"/>
              </a:spcAft>
              <a:defRPr sz="2400">
                <a:solidFill>
                  <a:schemeClr val="tx2"/>
                </a:solidFill>
                <a:latin typeface="Arial" charset="0"/>
              </a:defRPr>
            </a:lvl3pPr>
            <a:lvl4pPr algn="l" rtl="0" eaLnBrk="0" fontAlgn="base" hangingPunct="0">
              <a:spcBef>
                <a:spcPct val="0"/>
              </a:spcBef>
              <a:spcAft>
                <a:spcPct val="0"/>
              </a:spcAft>
              <a:defRPr sz="2400">
                <a:solidFill>
                  <a:schemeClr val="tx2"/>
                </a:solidFill>
                <a:latin typeface="Arial" charset="0"/>
              </a:defRPr>
            </a:lvl4pPr>
            <a:lvl5pPr algn="l" rtl="0" eaLnBrk="0" fontAlgn="base" hangingPunct="0">
              <a:spcBef>
                <a:spcPct val="0"/>
              </a:spcBef>
              <a:spcAft>
                <a:spcPct val="0"/>
              </a:spcAft>
              <a:defRPr sz="2400">
                <a:solidFill>
                  <a:schemeClr val="tx2"/>
                </a:solidFill>
                <a:latin typeface="Arial" charset="0"/>
              </a:defRPr>
            </a:lvl5pPr>
            <a:lvl6pPr marL="457200" algn="l" rtl="0" eaLnBrk="1" fontAlgn="base" hangingPunct="1">
              <a:spcBef>
                <a:spcPct val="0"/>
              </a:spcBef>
              <a:spcAft>
                <a:spcPct val="0"/>
              </a:spcAft>
              <a:defRPr sz="2400">
                <a:solidFill>
                  <a:schemeClr val="tx2"/>
                </a:solidFill>
                <a:latin typeface="Arial" charset="0"/>
              </a:defRPr>
            </a:lvl6pPr>
            <a:lvl7pPr marL="914400" algn="l" rtl="0" eaLnBrk="1" fontAlgn="base" hangingPunct="1">
              <a:spcBef>
                <a:spcPct val="0"/>
              </a:spcBef>
              <a:spcAft>
                <a:spcPct val="0"/>
              </a:spcAft>
              <a:defRPr sz="2400">
                <a:solidFill>
                  <a:schemeClr val="tx2"/>
                </a:solidFill>
                <a:latin typeface="Arial" charset="0"/>
              </a:defRPr>
            </a:lvl7pPr>
            <a:lvl8pPr marL="1371600" algn="l" rtl="0" eaLnBrk="1" fontAlgn="base" hangingPunct="1">
              <a:spcBef>
                <a:spcPct val="0"/>
              </a:spcBef>
              <a:spcAft>
                <a:spcPct val="0"/>
              </a:spcAft>
              <a:defRPr sz="2400">
                <a:solidFill>
                  <a:schemeClr val="tx2"/>
                </a:solidFill>
                <a:latin typeface="Arial" charset="0"/>
              </a:defRPr>
            </a:lvl8pPr>
            <a:lvl9pPr marL="1828800" algn="l" rtl="0" eaLnBrk="1" fontAlgn="base" hangingPunct="1">
              <a:spcBef>
                <a:spcPct val="0"/>
              </a:spcBef>
              <a:spcAft>
                <a:spcPct val="0"/>
              </a:spcAft>
              <a:defRPr sz="2400">
                <a:solidFill>
                  <a:schemeClr val="tx2"/>
                </a:solidFill>
                <a:latin typeface="Arial" charset="0"/>
              </a:defRPr>
            </a:lvl9pPr>
          </a:lstStyle>
          <a:p>
            <a:pPr eaLnBrk="1" hangingPunct="1"/>
            <a:r>
              <a:rPr lang="es-PE" altLang="es-PE" sz="1400" kern="0">
                <a:solidFill>
                  <a:srgbClr val="FF6600"/>
                </a:solidFill>
              </a:rPr>
              <a:t>CLASSIFICATION OF EMERGENCIES:</a:t>
            </a:r>
            <a:endParaRPr lang="es-ES" altLang="es-PE" sz="1400" b="1" kern="0">
              <a:solidFill>
                <a:srgbClr val="FF6600"/>
              </a:solidFill>
            </a:endParaRPr>
          </a:p>
        </p:txBody>
      </p:sp>
      <p:sp>
        <p:nvSpPr>
          <p:cNvPr id="5" name="Rectángulo 4">
            <a:extLst>
              <a:ext uri="{FF2B5EF4-FFF2-40B4-BE49-F238E27FC236}">
                <a16:creationId xmlns:a16="http://schemas.microsoft.com/office/drawing/2014/main" id="{7DE91758-1D09-44AB-8123-E97734898306}"/>
              </a:ext>
            </a:extLst>
          </p:cNvPr>
          <p:cNvSpPr/>
          <p:nvPr/>
        </p:nvSpPr>
        <p:spPr>
          <a:xfrm>
            <a:off x="1204055" y="4090952"/>
            <a:ext cx="1164101" cy="307777"/>
          </a:xfrm>
          <a:prstGeom prst="rect">
            <a:avLst/>
          </a:prstGeom>
        </p:spPr>
        <p:txBody>
          <a:bodyPr wrap="none">
            <a:spAutoFit/>
          </a:bodyPr>
          <a:lstStyle/>
          <a:p>
            <a:r>
              <a:rPr lang="es-MX" sz="1400">
                <a:solidFill>
                  <a:srgbClr val="FF6600"/>
                </a:solidFill>
                <a:latin typeface="+mn-lt"/>
              </a:rPr>
              <a:t>BRIGADES:</a:t>
            </a:r>
            <a:endParaRPr lang="es-PE" sz="1400">
              <a:latin typeface="+mn-lt"/>
            </a:endParaRPr>
          </a:p>
        </p:txBody>
      </p:sp>
      <p:sp>
        <p:nvSpPr>
          <p:cNvPr id="6" name="Rectángulo 5">
            <a:extLst>
              <a:ext uri="{FF2B5EF4-FFF2-40B4-BE49-F238E27FC236}">
                <a16:creationId xmlns:a16="http://schemas.microsoft.com/office/drawing/2014/main" id="{9E760F87-0F47-40F9-A93E-EE515229FF64}"/>
              </a:ext>
            </a:extLst>
          </p:cNvPr>
          <p:cNvSpPr/>
          <p:nvPr/>
        </p:nvSpPr>
        <p:spPr>
          <a:xfrm>
            <a:off x="1201853" y="4367951"/>
            <a:ext cx="2423493" cy="1200329"/>
          </a:xfrm>
          <a:prstGeom prst="rect">
            <a:avLst/>
          </a:prstGeom>
        </p:spPr>
        <p:txBody>
          <a:bodyPr wrap="square">
            <a:spAutoFit/>
          </a:bodyPr>
          <a:lstStyle/>
          <a:p>
            <a:r>
              <a:rPr lang="en-US" sz="1200"/>
              <a:t>The brigades can be classified </a:t>
            </a:r>
          </a:p>
          <a:p>
            <a:endParaRPr lang="en-US" sz="1200"/>
          </a:p>
          <a:p>
            <a:pPr indent="-228600">
              <a:buAutoNum type="arabicPeriod"/>
            </a:pPr>
            <a:r>
              <a:rPr lang="en-US" sz="1200"/>
              <a:t>Evacuation Brigades </a:t>
            </a:r>
          </a:p>
          <a:p>
            <a:pPr indent="-228600">
              <a:buAutoNum type="arabicPeriod"/>
            </a:pPr>
            <a:r>
              <a:rPr lang="en-US" sz="1200"/>
              <a:t> First Aid Brigades. </a:t>
            </a:r>
          </a:p>
          <a:p>
            <a:pPr indent="-228600">
              <a:buAutoNum type="arabicPeriod"/>
            </a:pPr>
            <a:r>
              <a:rPr lang="en-US" sz="1200"/>
              <a:t>Fire Fighting Brigades</a:t>
            </a:r>
          </a:p>
          <a:p>
            <a:pPr indent="-228600">
              <a:buAutoNum type="arabicPeriod"/>
            </a:pPr>
            <a:r>
              <a:rPr lang="en-US" sz="1200"/>
              <a:t>Dangerous Materials Brigade</a:t>
            </a:r>
            <a:endParaRPr lang="es-PE" sz="1200"/>
          </a:p>
        </p:txBody>
      </p:sp>
      <p:sp>
        <p:nvSpPr>
          <p:cNvPr id="7" name="Rectángulo 6">
            <a:extLst>
              <a:ext uri="{FF2B5EF4-FFF2-40B4-BE49-F238E27FC236}">
                <a16:creationId xmlns:a16="http://schemas.microsoft.com/office/drawing/2014/main" id="{1E920C00-D1EE-4008-870B-0CB12DB76408}"/>
              </a:ext>
            </a:extLst>
          </p:cNvPr>
          <p:cNvSpPr/>
          <p:nvPr/>
        </p:nvSpPr>
        <p:spPr>
          <a:xfrm>
            <a:off x="1342222" y="5937575"/>
            <a:ext cx="2423493" cy="646331"/>
          </a:xfrm>
          <a:prstGeom prst="rect">
            <a:avLst/>
          </a:prstGeom>
        </p:spPr>
        <p:txBody>
          <a:bodyPr wrap="square">
            <a:spAutoFit/>
          </a:bodyPr>
          <a:lstStyle/>
          <a:p>
            <a:r>
              <a:rPr lang="es-PE" sz="1200" err="1">
                <a:latin typeface="+mn-lt"/>
              </a:rPr>
              <a:t>Type</a:t>
            </a:r>
            <a:r>
              <a:rPr lang="es-PE" sz="1200">
                <a:latin typeface="+mn-lt"/>
              </a:rPr>
              <a:t> I</a:t>
            </a:r>
          </a:p>
          <a:p>
            <a:r>
              <a:rPr lang="es-PE" sz="1200" err="1">
                <a:latin typeface="+mn-lt"/>
              </a:rPr>
              <a:t>Type</a:t>
            </a:r>
            <a:r>
              <a:rPr lang="es-PE" sz="1200">
                <a:latin typeface="+mn-lt"/>
              </a:rPr>
              <a:t>  II</a:t>
            </a:r>
          </a:p>
          <a:p>
            <a:r>
              <a:rPr lang="es-PE" sz="1200" err="1">
                <a:latin typeface="+mn-lt"/>
              </a:rPr>
              <a:t>Type</a:t>
            </a:r>
            <a:r>
              <a:rPr lang="es-PE" sz="1200">
                <a:latin typeface="+mn-lt"/>
              </a:rPr>
              <a:t> III </a:t>
            </a:r>
          </a:p>
        </p:txBody>
      </p:sp>
      <p:pic>
        <p:nvPicPr>
          <p:cNvPr id="8" name="Imagen 7">
            <a:extLst>
              <a:ext uri="{FF2B5EF4-FFF2-40B4-BE49-F238E27FC236}">
                <a16:creationId xmlns:a16="http://schemas.microsoft.com/office/drawing/2014/main" id="{2C99C595-60BE-46E1-AC48-8381EAA1D5F9}"/>
              </a:ext>
            </a:extLst>
          </p:cNvPr>
          <p:cNvPicPr>
            <a:picLocks noChangeAspect="1"/>
          </p:cNvPicPr>
          <p:nvPr/>
        </p:nvPicPr>
        <p:blipFill>
          <a:blip r:embed="rId2"/>
          <a:stretch>
            <a:fillRect/>
          </a:stretch>
        </p:blipFill>
        <p:spPr>
          <a:xfrm>
            <a:off x="5254157" y="704779"/>
            <a:ext cx="5651525" cy="3219055"/>
          </a:xfrm>
          <a:prstGeom prst="rect">
            <a:avLst/>
          </a:prstGeom>
        </p:spPr>
      </p:pic>
      <p:pic>
        <p:nvPicPr>
          <p:cNvPr id="9" name="Imagen 8">
            <a:extLst>
              <a:ext uri="{FF2B5EF4-FFF2-40B4-BE49-F238E27FC236}">
                <a16:creationId xmlns:a16="http://schemas.microsoft.com/office/drawing/2014/main" id="{3830681D-A4C1-4528-9E11-265CD5B8CC2A}"/>
              </a:ext>
            </a:extLst>
          </p:cNvPr>
          <p:cNvPicPr>
            <a:picLocks noChangeAspect="1"/>
          </p:cNvPicPr>
          <p:nvPr/>
        </p:nvPicPr>
        <p:blipFill>
          <a:blip r:embed="rId3"/>
          <a:stretch>
            <a:fillRect/>
          </a:stretch>
        </p:blipFill>
        <p:spPr>
          <a:xfrm>
            <a:off x="2413598" y="1182356"/>
            <a:ext cx="2015629" cy="2741478"/>
          </a:xfrm>
          <a:prstGeom prst="rect">
            <a:avLst/>
          </a:prstGeom>
        </p:spPr>
      </p:pic>
      <p:pic>
        <p:nvPicPr>
          <p:cNvPr id="10" name="Imagen 9">
            <a:extLst>
              <a:ext uri="{FF2B5EF4-FFF2-40B4-BE49-F238E27FC236}">
                <a16:creationId xmlns:a16="http://schemas.microsoft.com/office/drawing/2014/main" id="{FDCE7329-8058-4808-8C6D-3059C7425229}"/>
              </a:ext>
            </a:extLst>
          </p:cNvPr>
          <p:cNvPicPr>
            <a:picLocks noChangeAspect="1"/>
          </p:cNvPicPr>
          <p:nvPr/>
        </p:nvPicPr>
        <p:blipFill>
          <a:blip r:embed="rId4"/>
          <a:stretch>
            <a:fillRect/>
          </a:stretch>
        </p:blipFill>
        <p:spPr>
          <a:xfrm>
            <a:off x="5714300" y="4133904"/>
            <a:ext cx="1782592" cy="2464677"/>
          </a:xfrm>
          <a:prstGeom prst="rect">
            <a:avLst/>
          </a:prstGeom>
        </p:spPr>
      </p:pic>
      <p:pic>
        <p:nvPicPr>
          <p:cNvPr id="11" name="Imagen 10">
            <a:extLst>
              <a:ext uri="{FF2B5EF4-FFF2-40B4-BE49-F238E27FC236}">
                <a16:creationId xmlns:a16="http://schemas.microsoft.com/office/drawing/2014/main" id="{74DF418D-9FB4-4378-9552-C1D09A0414A3}"/>
              </a:ext>
            </a:extLst>
          </p:cNvPr>
          <p:cNvPicPr>
            <a:picLocks noChangeAspect="1"/>
          </p:cNvPicPr>
          <p:nvPr/>
        </p:nvPicPr>
        <p:blipFill>
          <a:blip r:embed="rId5"/>
          <a:stretch>
            <a:fillRect/>
          </a:stretch>
        </p:blipFill>
        <p:spPr>
          <a:xfrm>
            <a:off x="7951574" y="4133904"/>
            <a:ext cx="1503851" cy="2475747"/>
          </a:xfrm>
          <a:prstGeom prst="rect">
            <a:avLst/>
          </a:prstGeom>
        </p:spPr>
      </p:pic>
    </p:spTree>
    <p:extLst>
      <p:ext uri="{BB962C8B-B14F-4D97-AF65-F5344CB8AC3E}">
        <p14:creationId xmlns:p14="http://schemas.microsoft.com/office/powerpoint/2010/main" val="128840973"/>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D8ADA7C-F971-4403-88B0-EB4567B73BAD}"/>
              </a:ext>
            </a:extLst>
          </p:cNvPr>
          <p:cNvSpPr>
            <a:spLocks noGrp="1"/>
          </p:cNvSpPr>
          <p:nvPr>
            <p:ph type="title"/>
          </p:nvPr>
        </p:nvSpPr>
        <p:spPr/>
        <p:txBody>
          <a:bodyPr/>
          <a:lstStyle/>
          <a:p>
            <a:r>
              <a:rPr kumimoji="0" lang="es-PE" sz="2400" b="1" i="0" u="none" strike="noStrike" kern="0" cap="all" spc="0" normalizeH="0" baseline="0" noProof="0">
                <a:ln>
                  <a:noFill/>
                </a:ln>
                <a:solidFill>
                  <a:prstClr val="black"/>
                </a:solidFill>
                <a:effectLst/>
                <a:uLnTx/>
                <a:uFillTx/>
                <a:latin typeface="Arial"/>
                <a:ea typeface="+mj-ea"/>
                <a:cs typeface="+mj-cs"/>
              </a:rPr>
              <a:t>METHODOLOGY- 7 Step APPROACH</a:t>
            </a:r>
            <a:endParaRPr lang="es-PE"/>
          </a:p>
        </p:txBody>
      </p:sp>
      <p:pic>
        <p:nvPicPr>
          <p:cNvPr id="4" name="Imagen 3">
            <a:extLst>
              <a:ext uri="{FF2B5EF4-FFF2-40B4-BE49-F238E27FC236}">
                <a16:creationId xmlns:a16="http://schemas.microsoft.com/office/drawing/2014/main" id="{6C8B8340-A721-4B09-A963-7FE71508D86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9424" y="1180823"/>
            <a:ext cx="10426257" cy="5343892"/>
          </a:xfrm>
          <a:prstGeom prst="rect">
            <a:avLst/>
          </a:prstGeom>
        </p:spPr>
      </p:pic>
    </p:spTree>
    <p:extLst>
      <p:ext uri="{BB962C8B-B14F-4D97-AF65-F5344CB8AC3E}">
        <p14:creationId xmlns:p14="http://schemas.microsoft.com/office/powerpoint/2010/main" val="4091252325"/>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589CAB0-C403-45FA-BDC9-50443181D2B6}"/>
              </a:ext>
            </a:extLst>
          </p:cNvPr>
          <p:cNvSpPr>
            <a:spLocks noGrp="1"/>
          </p:cNvSpPr>
          <p:nvPr>
            <p:ph type="title"/>
          </p:nvPr>
        </p:nvSpPr>
        <p:spPr/>
        <p:txBody>
          <a:bodyPr/>
          <a:lstStyle/>
          <a:p>
            <a:r>
              <a:rPr kumimoji="0" lang="es-PE" sz="2400" b="1" i="0" u="none" strike="noStrike" kern="0" cap="all" spc="0" normalizeH="0" baseline="0" noProof="0">
                <a:ln>
                  <a:noFill/>
                </a:ln>
                <a:solidFill>
                  <a:srgbClr val="FF6600"/>
                </a:solidFill>
                <a:effectLst/>
                <a:uLnTx/>
                <a:uFillTx/>
                <a:latin typeface="Arial"/>
                <a:ea typeface="+mj-ea"/>
                <a:cs typeface="+mj-cs"/>
              </a:rPr>
              <a:t>POLICY &amp; Safety </a:t>
            </a:r>
            <a:r>
              <a:rPr kumimoji="0" lang="es-PE" sz="2400" b="1" i="0" u="none" strike="noStrike" kern="0" cap="all" spc="0" normalizeH="0" baseline="0" noProof="0" err="1">
                <a:ln>
                  <a:noFill/>
                </a:ln>
                <a:solidFill>
                  <a:srgbClr val="FF6600"/>
                </a:solidFill>
                <a:effectLst/>
                <a:uLnTx/>
                <a:uFillTx/>
                <a:latin typeface="Arial"/>
                <a:ea typeface="+mj-ea"/>
                <a:cs typeface="+mj-cs"/>
              </a:rPr>
              <a:t>responsibility</a:t>
            </a:r>
            <a:r>
              <a:rPr kumimoji="0" lang="es-PE" sz="2400" b="1" i="0" u="none" strike="noStrike" kern="0" cap="all" spc="0" normalizeH="0" baseline="0" noProof="0">
                <a:ln>
                  <a:noFill/>
                </a:ln>
                <a:solidFill>
                  <a:srgbClr val="FF6600"/>
                </a:solidFill>
                <a:effectLst/>
                <a:uLnTx/>
                <a:uFillTx/>
                <a:latin typeface="Arial"/>
                <a:ea typeface="+mj-ea"/>
                <a:cs typeface="+mj-cs"/>
              </a:rPr>
              <a:t> </a:t>
            </a:r>
            <a:r>
              <a:rPr kumimoji="0" lang="es-PE" sz="2400" b="1" i="0" u="none" strike="noStrike" kern="0" cap="all" spc="0" normalizeH="0" baseline="0" noProof="0" err="1">
                <a:ln>
                  <a:noFill/>
                </a:ln>
                <a:solidFill>
                  <a:srgbClr val="FF6600"/>
                </a:solidFill>
                <a:effectLst/>
                <a:uLnTx/>
                <a:uFillTx/>
                <a:latin typeface="Arial"/>
                <a:ea typeface="+mj-ea"/>
                <a:cs typeface="+mj-cs"/>
              </a:rPr>
              <a:t>matrix</a:t>
            </a:r>
            <a:endParaRPr lang="es-PE"/>
          </a:p>
        </p:txBody>
      </p:sp>
      <p:pic>
        <p:nvPicPr>
          <p:cNvPr id="4" name="Imagen 3">
            <a:extLst>
              <a:ext uri="{FF2B5EF4-FFF2-40B4-BE49-F238E27FC236}">
                <a16:creationId xmlns:a16="http://schemas.microsoft.com/office/drawing/2014/main" id="{11EF11D3-1E85-493F-AB38-A49B0B1E14EE}"/>
              </a:ext>
            </a:extLst>
          </p:cNvPr>
          <p:cNvPicPr>
            <a:picLocks noChangeAspect="1"/>
          </p:cNvPicPr>
          <p:nvPr/>
        </p:nvPicPr>
        <p:blipFill>
          <a:blip r:embed="rId2"/>
          <a:stretch>
            <a:fillRect/>
          </a:stretch>
        </p:blipFill>
        <p:spPr>
          <a:xfrm>
            <a:off x="559294" y="1217053"/>
            <a:ext cx="3950562" cy="4201903"/>
          </a:xfrm>
          <a:prstGeom prst="rect">
            <a:avLst/>
          </a:prstGeom>
        </p:spPr>
      </p:pic>
      <p:sp>
        <p:nvSpPr>
          <p:cNvPr id="5" name="Llamada rectangular 5">
            <a:extLst>
              <a:ext uri="{FF2B5EF4-FFF2-40B4-BE49-F238E27FC236}">
                <a16:creationId xmlns:a16="http://schemas.microsoft.com/office/drawing/2014/main" id="{7FD8DCD1-FE93-43B3-BF05-688335E3E9CB}"/>
              </a:ext>
            </a:extLst>
          </p:cNvPr>
          <p:cNvSpPr/>
          <p:nvPr/>
        </p:nvSpPr>
        <p:spPr bwMode="auto">
          <a:xfrm>
            <a:off x="199629" y="5486544"/>
            <a:ext cx="2010171" cy="986996"/>
          </a:xfrm>
          <a:prstGeom prst="wedgeRectCallout">
            <a:avLst>
              <a:gd name="adj1" fmla="val -25368"/>
              <a:gd name="adj2" fmla="val -372263"/>
            </a:avLst>
          </a:prstGeom>
          <a:noFill/>
          <a:ln w="127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rPr>
              <a:t>Prevent incidents, injuries, illnesses and occupational diseases of our collaborators.</a:t>
            </a:r>
            <a:endParaRPr kumimoji="0" lang="es-PE" sz="1200" b="0" i="0" u="none" strike="noStrike" kern="0" cap="none" spc="0" normalizeH="0" baseline="0" noProof="0">
              <a:ln>
                <a:noFill/>
              </a:ln>
              <a:solidFill>
                <a:srgbClr val="848685">
                  <a:lumMod val="75000"/>
                </a:srgbClr>
              </a:solidFill>
              <a:effectLst/>
              <a:uLnTx/>
              <a:uFillTx/>
            </a:endParaRPr>
          </a:p>
        </p:txBody>
      </p:sp>
      <p:sp>
        <p:nvSpPr>
          <p:cNvPr id="6" name="Llamada rectangular 6">
            <a:extLst>
              <a:ext uri="{FF2B5EF4-FFF2-40B4-BE49-F238E27FC236}">
                <a16:creationId xmlns:a16="http://schemas.microsoft.com/office/drawing/2014/main" id="{3E2754E8-2D3F-4BBF-9C97-5037D823207C}"/>
              </a:ext>
            </a:extLst>
          </p:cNvPr>
          <p:cNvSpPr/>
          <p:nvPr/>
        </p:nvSpPr>
        <p:spPr bwMode="auto">
          <a:xfrm>
            <a:off x="3459989" y="5418956"/>
            <a:ext cx="2099734" cy="1054584"/>
          </a:xfrm>
          <a:prstGeom prst="wedgeRectCallout">
            <a:avLst>
              <a:gd name="adj1" fmla="val -3948"/>
              <a:gd name="adj2" fmla="val -233095"/>
            </a:avLst>
          </a:prstGeom>
          <a:noFill/>
          <a:ln w="12700" cap="flat" cmpd="sng" algn="ctr">
            <a:solidFill>
              <a:srgbClr val="FF66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black"/>
                </a:solidFill>
                <a:effectLst/>
                <a:uLnTx/>
                <a:uFillTx/>
              </a:rPr>
              <a:t>Comply with the legal requirements, regulations, others signed by the organization and collective agreements of Safety</a:t>
            </a:r>
            <a:endParaRPr kumimoji="0" lang="es-PE" sz="1200" b="0" i="0" u="none" strike="noStrike" kern="0" cap="none" spc="0" normalizeH="0" baseline="0" noProof="0">
              <a:ln>
                <a:noFill/>
              </a:ln>
              <a:solidFill>
                <a:prstClr val="black"/>
              </a:solidFill>
              <a:effectLst/>
              <a:uLnTx/>
              <a:uFillTx/>
            </a:endParaRPr>
          </a:p>
        </p:txBody>
      </p:sp>
      <p:pic>
        <p:nvPicPr>
          <p:cNvPr id="7" name="Imagen 6">
            <a:extLst>
              <a:ext uri="{FF2B5EF4-FFF2-40B4-BE49-F238E27FC236}">
                <a16:creationId xmlns:a16="http://schemas.microsoft.com/office/drawing/2014/main" id="{1A542976-8ADE-4CD6-A579-F51E9DE13508}"/>
              </a:ext>
            </a:extLst>
          </p:cNvPr>
          <p:cNvPicPr>
            <a:picLocks noChangeAspect="1"/>
          </p:cNvPicPr>
          <p:nvPr/>
        </p:nvPicPr>
        <p:blipFill>
          <a:blip r:embed="rId3"/>
          <a:stretch>
            <a:fillRect/>
          </a:stretch>
        </p:blipFill>
        <p:spPr>
          <a:xfrm>
            <a:off x="7224890" y="4987640"/>
            <a:ext cx="2752725" cy="1485900"/>
          </a:xfrm>
          <a:prstGeom prst="rect">
            <a:avLst/>
          </a:prstGeom>
        </p:spPr>
      </p:pic>
      <p:pic>
        <p:nvPicPr>
          <p:cNvPr id="8" name="Imagen 7">
            <a:extLst>
              <a:ext uri="{FF2B5EF4-FFF2-40B4-BE49-F238E27FC236}">
                <a16:creationId xmlns:a16="http://schemas.microsoft.com/office/drawing/2014/main" id="{CDDD8A43-E627-4F81-83AE-B65926657C54}"/>
              </a:ext>
            </a:extLst>
          </p:cNvPr>
          <p:cNvPicPr>
            <a:picLocks noChangeAspect="1"/>
          </p:cNvPicPr>
          <p:nvPr/>
        </p:nvPicPr>
        <p:blipFill>
          <a:blip r:embed="rId4"/>
          <a:stretch>
            <a:fillRect/>
          </a:stretch>
        </p:blipFill>
        <p:spPr>
          <a:xfrm>
            <a:off x="5914697" y="1870360"/>
            <a:ext cx="4551113" cy="2519039"/>
          </a:xfrm>
          <a:prstGeom prst="rect">
            <a:avLst/>
          </a:prstGeom>
        </p:spPr>
      </p:pic>
    </p:spTree>
    <p:extLst>
      <p:ext uri="{BB962C8B-B14F-4D97-AF65-F5344CB8AC3E}">
        <p14:creationId xmlns:p14="http://schemas.microsoft.com/office/powerpoint/2010/main" val="3890506052"/>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7F7E1AE-3575-4E40-9214-68E7D1D2B015}"/>
              </a:ext>
            </a:extLst>
          </p:cNvPr>
          <p:cNvSpPr>
            <a:spLocks noGrp="1"/>
          </p:cNvSpPr>
          <p:nvPr>
            <p:ph type="title"/>
          </p:nvPr>
        </p:nvSpPr>
        <p:spPr/>
        <p:txBody>
          <a:bodyPr/>
          <a:lstStyle/>
          <a:p>
            <a:r>
              <a:rPr lang="es-PE" b="1">
                <a:solidFill>
                  <a:schemeClr val="tx1"/>
                </a:solidFill>
              </a:rPr>
              <a:t>PUBLICITY OF SAFETY REQUIREMENTS</a:t>
            </a:r>
            <a:endParaRPr lang="es-PE"/>
          </a:p>
        </p:txBody>
      </p:sp>
      <p:sp>
        <p:nvSpPr>
          <p:cNvPr id="4" name="Rectangle 1">
            <a:extLst>
              <a:ext uri="{FF2B5EF4-FFF2-40B4-BE49-F238E27FC236}">
                <a16:creationId xmlns:a16="http://schemas.microsoft.com/office/drawing/2014/main" id="{4BD5D735-F1E0-4F67-9969-E4C8F49AF4E8}"/>
              </a:ext>
            </a:extLst>
          </p:cNvPr>
          <p:cNvSpPr>
            <a:spLocks noChangeArrowheads="1"/>
          </p:cNvSpPr>
          <p:nvPr/>
        </p:nvSpPr>
        <p:spPr bwMode="auto">
          <a:xfrm>
            <a:off x="281352" y="1251634"/>
            <a:ext cx="4726310" cy="4273617"/>
          </a:xfrm>
          <a:prstGeom prst="rect">
            <a:avLst/>
          </a:prstGeom>
          <a:noFill/>
          <a:ln>
            <a:noFill/>
          </a:ln>
          <a:effectLst/>
        </p:spPr>
        <p:txBody>
          <a:bodyPr vert="horz" wrap="square" lIns="0" tIns="-17457" rIns="0" bIns="-17457" numCol="1" anchor="ctr" anchorCtr="0" compatLnSpc="1">
            <a:prstTxWarp prst="textNoShape">
              <a:avLst/>
            </a:prstTxWarp>
            <a:spAutoFit/>
          </a:bodyPr>
          <a:lstStyle/>
          <a:p>
            <a:pPr marL="285750" lvl="0" indent="-285750">
              <a:buFont typeface="Arial" panose="020B0604020202020204" pitchFamily="34" charset="0"/>
              <a:buChar char="•"/>
            </a:pPr>
            <a:r>
              <a:rPr lang="en-US" altLang="es-PE" sz="1400">
                <a:solidFill>
                  <a:srgbClr val="202124"/>
                </a:solidFill>
                <a:latin typeface="+mn-lt"/>
              </a:rPr>
              <a:t>Annual meeting to review compliance with HSE indicators</a:t>
            </a:r>
          </a:p>
          <a:p>
            <a:pPr marL="285750" lvl="0" indent="-285750">
              <a:buFont typeface="Arial" panose="020B0604020202020204" pitchFamily="34" charset="0"/>
              <a:buChar char="•"/>
            </a:pPr>
            <a:endParaRPr lang="en-US" altLang="es-PE" sz="1400">
              <a:solidFill>
                <a:srgbClr val="202124"/>
              </a:solidFill>
              <a:latin typeface="+mn-lt"/>
            </a:endParaRPr>
          </a:p>
          <a:p>
            <a:pPr marL="285750" lvl="0" indent="-285750">
              <a:buFont typeface="Arial" panose="020B0604020202020204" pitchFamily="34" charset="0"/>
              <a:buChar char="•"/>
            </a:pPr>
            <a:r>
              <a:rPr lang="en-US" altLang="es-PE" sz="1400">
                <a:solidFill>
                  <a:srgbClr val="202124"/>
                </a:solidFill>
                <a:latin typeface="+mn-lt"/>
              </a:rPr>
              <a:t>At the beginning of each year, the OI management establishes the KPI and the annual HSE plan.</a:t>
            </a:r>
          </a:p>
          <a:p>
            <a:pPr marL="285750" lvl="0" indent="-285750">
              <a:buFont typeface="Arial" panose="020B0604020202020204" pitchFamily="34" charset="0"/>
              <a:buChar char="•"/>
            </a:pPr>
            <a:endParaRPr lang="en-US" altLang="es-PE" sz="1400">
              <a:solidFill>
                <a:srgbClr val="202124"/>
              </a:solidFill>
              <a:latin typeface="+mn-lt"/>
            </a:endParaRPr>
          </a:p>
          <a:p>
            <a:pPr marL="285750" lvl="0" indent="-285750">
              <a:buFont typeface="Arial" panose="020B0604020202020204" pitchFamily="34" charset="0"/>
              <a:buChar char="•"/>
            </a:pPr>
            <a:r>
              <a:rPr lang="en-US" altLang="es-PE" sz="1400">
                <a:solidFill>
                  <a:srgbClr val="202124"/>
                </a:solidFill>
                <a:latin typeface="+mn-lt"/>
              </a:rPr>
              <a:t>Safety Month Campaign in Peru SGS every year held in the month of September, this year the theme was "Zero Tolerance for non-compliance".</a:t>
            </a:r>
          </a:p>
          <a:p>
            <a:pPr marL="285750" lvl="0" indent="-285750">
              <a:buFont typeface="Arial" panose="020B0604020202020204" pitchFamily="34" charset="0"/>
              <a:buChar char="•"/>
            </a:pPr>
            <a:endParaRPr lang="en-US" altLang="es-PE" sz="1400">
              <a:solidFill>
                <a:srgbClr val="202124"/>
              </a:solidFill>
              <a:latin typeface="+mn-lt"/>
            </a:endParaRPr>
          </a:p>
          <a:p>
            <a:pPr marL="285750" lvl="0" indent="-285750">
              <a:buFont typeface="Arial" panose="020B0604020202020204" pitchFamily="34" charset="0"/>
              <a:buChar char="•"/>
            </a:pPr>
            <a:r>
              <a:rPr lang="en-US" altLang="es-PE" sz="1400">
                <a:solidFill>
                  <a:srgbClr val="202124"/>
                </a:solidFill>
                <a:latin typeface="+mn-lt"/>
              </a:rPr>
              <a:t>Information through app (SGS Campus, Intelex, YME) and emails.</a:t>
            </a:r>
          </a:p>
          <a:p>
            <a:pPr marL="285750" lvl="0" indent="-285750">
              <a:buFont typeface="Arial" panose="020B0604020202020204" pitchFamily="34" charset="0"/>
              <a:buChar char="•"/>
            </a:pPr>
            <a:endParaRPr lang="en-US" altLang="es-PE" sz="1400">
              <a:solidFill>
                <a:srgbClr val="202124"/>
              </a:solidFill>
              <a:latin typeface="+mn-lt"/>
            </a:endParaRPr>
          </a:p>
          <a:p>
            <a:pPr marL="285750" lvl="0" indent="-285750">
              <a:buFont typeface="Arial" panose="020B0604020202020204" pitchFamily="34" charset="0"/>
              <a:buChar char="•"/>
            </a:pPr>
            <a:r>
              <a:rPr lang="en-US" altLang="es-PE" sz="1400">
                <a:solidFill>
                  <a:srgbClr val="202124"/>
                </a:solidFill>
                <a:latin typeface="+mn-lt"/>
              </a:rPr>
              <a:t>Safety training for new employees: General induction, specific and face-to-face induction.</a:t>
            </a:r>
          </a:p>
          <a:p>
            <a:pPr marL="285750" lvl="0" indent="-285750">
              <a:buFont typeface="Arial" panose="020B0604020202020204" pitchFamily="34" charset="0"/>
              <a:buChar char="•"/>
            </a:pPr>
            <a:endParaRPr lang="en-US" altLang="es-PE" sz="1400">
              <a:solidFill>
                <a:srgbClr val="202124"/>
              </a:solidFill>
              <a:latin typeface="+mn-lt"/>
            </a:endParaRPr>
          </a:p>
          <a:p>
            <a:pPr marL="285750" lvl="0" indent="-285750">
              <a:buFont typeface="Arial" panose="020B0604020202020204" pitchFamily="34" charset="0"/>
              <a:buChar char="•"/>
            </a:pPr>
            <a:r>
              <a:rPr lang="en-US" altLang="es-PE" sz="1400">
                <a:solidFill>
                  <a:srgbClr val="202124"/>
                </a:solidFill>
                <a:latin typeface="+mn-lt"/>
              </a:rPr>
              <a:t>Monthly meeting of the Occupational Health and Safety Committee made up of the employer and the workers.</a:t>
            </a:r>
          </a:p>
          <a:p>
            <a:pPr marL="285750" lvl="0" indent="-285750">
              <a:buFont typeface="Arial" panose="020B0604020202020204" pitchFamily="34" charset="0"/>
              <a:buChar char="•"/>
            </a:pPr>
            <a:r>
              <a:rPr lang="en-US" altLang="es-PE" sz="1400">
                <a:solidFill>
                  <a:srgbClr val="202124"/>
                </a:solidFill>
                <a:latin typeface="+mn-lt"/>
              </a:rPr>
              <a:t>Covid-19 protocols.</a:t>
            </a:r>
          </a:p>
          <a:p>
            <a:pPr marL="285750" lvl="0" indent="-285750">
              <a:buFont typeface="Arial" panose="020B0604020202020204" pitchFamily="34" charset="0"/>
              <a:buChar char="•"/>
            </a:pPr>
            <a:r>
              <a:rPr lang="en-US" altLang="es-PE" sz="1400">
                <a:solidFill>
                  <a:srgbClr val="202124"/>
                </a:solidFill>
                <a:latin typeface="+mn-lt"/>
              </a:rPr>
              <a:t>Incidents within the laboratory.</a:t>
            </a:r>
            <a:endParaRPr lang="es-PE" altLang="es-PE" sz="1400">
              <a:latin typeface="+mn-lt"/>
            </a:endParaRPr>
          </a:p>
        </p:txBody>
      </p:sp>
      <p:pic>
        <p:nvPicPr>
          <p:cNvPr id="5" name="Imagen 4">
            <a:extLst>
              <a:ext uri="{FF2B5EF4-FFF2-40B4-BE49-F238E27FC236}">
                <a16:creationId xmlns:a16="http://schemas.microsoft.com/office/drawing/2014/main" id="{708D8AE2-391B-4765-AB06-9D8491D38C89}"/>
              </a:ext>
            </a:extLst>
          </p:cNvPr>
          <p:cNvPicPr>
            <a:picLocks noChangeAspect="1"/>
          </p:cNvPicPr>
          <p:nvPr/>
        </p:nvPicPr>
        <p:blipFill>
          <a:blip r:embed="rId2"/>
          <a:stretch>
            <a:fillRect/>
          </a:stretch>
        </p:blipFill>
        <p:spPr>
          <a:xfrm>
            <a:off x="5447106" y="1182063"/>
            <a:ext cx="4726310" cy="2658549"/>
          </a:xfrm>
          <a:prstGeom prst="rect">
            <a:avLst/>
          </a:prstGeom>
        </p:spPr>
      </p:pic>
      <p:pic>
        <p:nvPicPr>
          <p:cNvPr id="6" name="Imagen 5">
            <a:extLst>
              <a:ext uri="{FF2B5EF4-FFF2-40B4-BE49-F238E27FC236}">
                <a16:creationId xmlns:a16="http://schemas.microsoft.com/office/drawing/2014/main" id="{57749113-2443-457F-B150-1E93E669C794}"/>
              </a:ext>
            </a:extLst>
          </p:cNvPr>
          <p:cNvPicPr>
            <a:picLocks noChangeAspect="1"/>
          </p:cNvPicPr>
          <p:nvPr/>
        </p:nvPicPr>
        <p:blipFill>
          <a:blip r:embed="rId3"/>
          <a:stretch>
            <a:fillRect/>
          </a:stretch>
        </p:blipFill>
        <p:spPr>
          <a:xfrm>
            <a:off x="5237336" y="3954619"/>
            <a:ext cx="1784690" cy="2620161"/>
          </a:xfrm>
          <a:prstGeom prst="rect">
            <a:avLst/>
          </a:prstGeom>
        </p:spPr>
      </p:pic>
      <p:pic>
        <p:nvPicPr>
          <p:cNvPr id="7" name="Imagen 6">
            <a:extLst>
              <a:ext uri="{FF2B5EF4-FFF2-40B4-BE49-F238E27FC236}">
                <a16:creationId xmlns:a16="http://schemas.microsoft.com/office/drawing/2014/main" id="{60E9F888-633C-4056-A1CE-044E4C7EB4EF}"/>
              </a:ext>
            </a:extLst>
          </p:cNvPr>
          <p:cNvPicPr>
            <a:picLocks noChangeAspect="1"/>
          </p:cNvPicPr>
          <p:nvPr/>
        </p:nvPicPr>
        <p:blipFill>
          <a:blip r:embed="rId4"/>
          <a:stretch>
            <a:fillRect/>
          </a:stretch>
        </p:blipFill>
        <p:spPr>
          <a:xfrm>
            <a:off x="7251700" y="4037257"/>
            <a:ext cx="1330412" cy="2365177"/>
          </a:xfrm>
          <a:prstGeom prst="rect">
            <a:avLst/>
          </a:prstGeom>
        </p:spPr>
      </p:pic>
      <p:pic>
        <p:nvPicPr>
          <p:cNvPr id="8" name="Imagen 7">
            <a:extLst>
              <a:ext uri="{FF2B5EF4-FFF2-40B4-BE49-F238E27FC236}">
                <a16:creationId xmlns:a16="http://schemas.microsoft.com/office/drawing/2014/main" id="{4799B1C4-4B4B-4B28-85AC-54E15502ECEE}"/>
              </a:ext>
            </a:extLst>
          </p:cNvPr>
          <p:cNvPicPr>
            <a:picLocks noChangeAspect="1"/>
          </p:cNvPicPr>
          <p:nvPr/>
        </p:nvPicPr>
        <p:blipFill>
          <a:blip r:embed="rId5"/>
          <a:stretch>
            <a:fillRect/>
          </a:stretch>
        </p:blipFill>
        <p:spPr>
          <a:xfrm>
            <a:off x="9010088" y="4964103"/>
            <a:ext cx="1784691" cy="1279533"/>
          </a:xfrm>
          <a:prstGeom prst="rect">
            <a:avLst/>
          </a:prstGeom>
        </p:spPr>
      </p:pic>
      <p:pic>
        <p:nvPicPr>
          <p:cNvPr id="9" name="Imagen 8">
            <a:extLst>
              <a:ext uri="{FF2B5EF4-FFF2-40B4-BE49-F238E27FC236}">
                <a16:creationId xmlns:a16="http://schemas.microsoft.com/office/drawing/2014/main" id="{5B571F50-CB93-4403-8722-7538A9F0DE78}"/>
              </a:ext>
            </a:extLst>
          </p:cNvPr>
          <p:cNvPicPr>
            <a:picLocks noChangeAspect="1"/>
          </p:cNvPicPr>
          <p:nvPr/>
        </p:nvPicPr>
        <p:blipFill>
          <a:blip r:embed="rId6"/>
          <a:stretch>
            <a:fillRect/>
          </a:stretch>
        </p:blipFill>
        <p:spPr>
          <a:xfrm>
            <a:off x="9902434" y="3954619"/>
            <a:ext cx="1304522" cy="703886"/>
          </a:xfrm>
          <a:prstGeom prst="rect">
            <a:avLst/>
          </a:prstGeom>
        </p:spPr>
      </p:pic>
    </p:spTree>
    <p:extLst>
      <p:ext uri="{BB962C8B-B14F-4D97-AF65-F5344CB8AC3E}">
        <p14:creationId xmlns:p14="http://schemas.microsoft.com/office/powerpoint/2010/main" val="2854193904"/>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EE82101-16F5-4E11-AA38-292D445FC185}"/>
              </a:ext>
            </a:extLst>
          </p:cNvPr>
          <p:cNvSpPr>
            <a:spLocks noGrp="1"/>
          </p:cNvSpPr>
          <p:nvPr>
            <p:ph type="title"/>
          </p:nvPr>
        </p:nvSpPr>
        <p:spPr/>
        <p:txBody>
          <a:bodyPr/>
          <a:lstStyle/>
          <a:p>
            <a:r>
              <a:rPr kumimoji="0" lang="es-PE" sz="2400" b="1" i="0" u="none" strike="noStrike" kern="0" cap="all" spc="0" normalizeH="0" baseline="0" noProof="0" err="1">
                <a:ln>
                  <a:noFill/>
                </a:ln>
                <a:solidFill>
                  <a:prstClr val="black"/>
                </a:solidFill>
                <a:effectLst/>
                <a:uLnTx/>
                <a:uFillTx/>
                <a:latin typeface="Arial"/>
                <a:ea typeface="+mj-ea"/>
                <a:cs typeface="+mj-cs"/>
              </a:rPr>
              <a:t>epp´S</a:t>
            </a:r>
            <a:r>
              <a:rPr kumimoji="0" lang="es-PE" sz="2400" b="1" i="0" u="none" strike="noStrike" kern="0" cap="all" spc="0" normalizeH="0" baseline="0" noProof="0">
                <a:ln>
                  <a:noFill/>
                </a:ln>
                <a:solidFill>
                  <a:prstClr val="black"/>
                </a:solidFill>
                <a:effectLst/>
                <a:uLnTx/>
                <a:uFillTx/>
                <a:latin typeface="Arial"/>
                <a:ea typeface="+mj-ea"/>
                <a:cs typeface="+mj-cs"/>
              </a:rPr>
              <a:t> Plane</a:t>
            </a:r>
            <a:endParaRPr lang="es-PE"/>
          </a:p>
        </p:txBody>
      </p:sp>
      <p:pic>
        <p:nvPicPr>
          <p:cNvPr id="4" name="Imagen 3">
            <a:extLst>
              <a:ext uri="{FF2B5EF4-FFF2-40B4-BE49-F238E27FC236}">
                <a16:creationId xmlns:a16="http://schemas.microsoft.com/office/drawing/2014/main" id="{B5CCCEAF-8263-4354-BB70-362347989D7E}"/>
              </a:ext>
            </a:extLst>
          </p:cNvPr>
          <p:cNvPicPr>
            <a:picLocks noChangeAspect="1"/>
          </p:cNvPicPr>
          <p:nvPr/>
        </p:nvPicPr>
        <p:blipFill rotWithShape="1">
          <a:blip r:embed="rId2"/>
          <a:srcRect r="1803"/>
          <a:stretch/>
        </p:blipFill>
        <p:spPr>
          <a:xfrm>
            <a:off x="874280" y="1057562"/>
            <a:ext cx="9636546" cy="5420557"/>
          </a:xfrm>
          <a:prstGeom prst="rect">
            <a:avLst/>
          </a:prstGeom>
        </p:spPr>
      </p:pic>
    </p:spTree>
    <p:extLst>
      <p:ext uri="{BB962C8B-B14F-4D97-AF65-F5344CB8AC3E}">
        <p14:creationId xmlns:p14="http://schemas.microsoft.com/office/powerpoint/2010/main" val="3704455887"/>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6F5B-4A6F-EE42-95BB-D1DE7A80DD2F}"/>
              </a:ext>
            </a:extLst>
          </p:cNvPr>
          <p:cNvSpPr>
            <a:spLocks noGrp="1"/>
          </p:cNvSpPr>
          <p:nvPr>
            <p:ph type="title"/>
          </p:nvPr>
        </p:nvSpPr>
        <p:spPr>
          <a:xfrm>
            <a:off x="479425" y="614364"/>
            <a:ext cx="8486775" cy="443198"/>
          </a:xfrm>
        </p:spPr>
        <p:txBody>
          <a:bodyPr/>
          <a:lstStyle/>
          <a:p>
            <a:r>
              <a:rPr lang="en-US"/>
              <a:t>Contents</a:t>
            </a:r>
          </a:p>
        </p:txBody>
      </p:sp>
      <p:sp>
        <p:nvSpPr>
          <p:cNvPr id="9" name="Content Placeholder 12">
            <a:extLst>
              <a:ext uri="{FF2B5EF4-FFF2-40B4-BE49-F238E27FC236}">
                <a16:creationId xmlns:a16="http://schemas.microsoft.com/office/drawing/2014/main" id="{880249CE-2DA9-D242-BB1A-CF0FAE93FD74}"/>
              </a:ext>
            </a:extLst>
          </p:cNvPr>
          <p:cNvSpPr>
            <a:spLocks noGrp="1"/>
          </p:cNvSpPr>
          <p:nvPr>
            <p:ph sz="quarter" idx="13"/>
          </p:nvPr>
        </p:nvSpPr>
        <p:spPr>
          <a:xfrm>
            <a:off x="441800" y="1195168"/>
            <a:ext cx="11224894" cy="5035949"/>
          </a:xfrm>
        </p:spPr>
        <p:txBody>
          <a:bodyPr vert="horz" lIns="0" tIns="0" rIns="0" bIns="0" numCol="2" rtlCol="0" anchor="t">
            <a:noAutofit/>
          </a:bodyPr>
          <a:lstStyle/>
          <a:p>
            <a:pPr marL="0" indent="0">
              <a:buNone/>
            </a:pPr>
            <a:r>
              <a:rPr lang="en-US" sz="1600" dirty="0"/>
              <a:t>1. Introduction</a:t>
            </a:r>
          </a:p>
          <a:p>
            <a:pPr marL="0" indent="0">
              <a:buNone/>
            </a:pPr>
            <a:r>
              <a:rPr lang="en-US" sz="1600" dirty="0"/>
              <a:t>	1.1 Vision, Needs, Objectives &amp; Target</a:t>
            </a:r>
            <a:endParaRPr lang="en-US" sz="1600" dirty="0">
              <a:cs typeface="Arial"/>
            </a:endParaRPr>
          </a:p>
          <a:p>
            <a:pPr marL="0" indent="0">
              <a:buNone/>
            </a:pPr>
            <a:r>
              <a:rPr lang="en-US" sz="1600" dirty="0"/>
              <a:t>	1.2 KPI &amp; KAI</a:t>
            </a:r>
            <a:endParaRPr lang="en-US" sz="1600" dirty="0">
              <a:cs typeface="Arial"/>
            </a:endParaRPr>
          </a:p>
          <a:p>
            <a:pPr marL="0" indent="0">
              <a:buNone/>
            </a:pPr>
            <a:r>
              <a:rPr lang="en-US" sz="1600" dirty="0"/>
              <a:t>	1.3 Rout Map  </a:t>
            </a:r>
            <a:endParaRPr lang="en-US" dirty="0"/>
          </a:p>
          <a:p>
            <a:pPr marL="0" indent="0">
              <a:buNone/>
            </a:pPr>
            <a:r>
              <a:rPr lang="en-US" sz="1600" dirty="0"/>
              <a:t>                1.4 Pillar Team – Radar Chart</a:t>
            </a:r>
            <a:endParaRPr lang="en-US" dirty="0">
              <a:cs typeface="Arial"/>
            </a:endParaRPr>
          </a:p>
          <a:p>
            <a:pPr marL="0" indent="0">
              <a:buNone/>
            </a:pPr>
            <a:r>
              <a:rPr lang="en-US" sz="1600" dirty="0"/>
              <a:t>                </a:t>
            </a:r>
            <a:r>
              <a:rPr lang="en-US" sz="1600" dirty="0">
                <a:cs typeface="Arial"/>
              </a:rPr>
              <a:t>1.5 Governance and meeting System</a:t>
            </a:r>
          </a:p>
          <a:p>
            <a:pPr marL="0" indent="0">
              <a:buNone/>
            </a:pPr>
            <a:endParaRPr lang="en-US" dirty="0"/>
          </a:p>
          <a:p>
            <a:pPr marL="0" indent="0">
              <a:buNone/>
            </a:pPr>
            <a:r>
              <a:rPr lang="en-US" sz="1600" dirty="0"/>
              <a:t>2. Implementation Methodology</a:t>
            </a:r>
            <a:endParaRPr lang="en-US" sz="1600" dirty="0">
              <a:cs typeface="Arial"/>
            </a:endParaRPr>
          </a:p>
          <a:p>
            <a:pPr marL="0" indent="0">
              <a:buNone/>
            </a:pPr>
            <a:r>
              <a:rPr lang="en-US" sz="1600" dirty="0">
                <a:cs typeface="Arial"/>
              </a:rPr>
              <a:t>     2.1 Step 1 al 3</a:t>
            </a:r>
            <a:endParaRPr lang="en-US" sz="1600" dirty="0"/>
          </a:p>
          <a:p>
            <a:pPr marL="0" indent="0">
              <a:buNone/>
            </a:pPr>
            <a:r>
              <a:rPr lang="en-US" sz="1600" dirty="0">
                <a:cs typeface="Arial"/>
              </a:rPr>
              <a:t>     2.2 Results</a:t>
            </a:r>
            <a:endParaRPr lang="en-US" sz="1600" dirty="0"/>
          </a:p>
          <a:p>
            <a:pPr marL="0" indent="0">
              <a:buNone/>
            </a:pPr>
            <a:endParaRPr lang="en-US" sz="1600" dirty="0"/>
          </a:p>
          <a:p>
            <a:pPr marL="0" indent="0">
              <a:buNone/>
            </a:pPr>
            <a:r>
              <a:rPr lang="en-US" sz="1600" dirty="0"/>
              <a:t>3.  SWOT </a:t>
            </a:r>
            <a:endParaRPr lang="en-US" sz="1600" dirty="0">
              <a:cs typeface="Arial"/>
            </a:endParaRPr>
          </a:p>
          <a:p>
            <a:pPr marL="0" indent="0">
              <a:buNone/>
            </a:pPr>
            <a:r>
              <a:rPr lang="en-US" sz="1600" dirty="0"/>
              <a:t>4.  Next Steps</a:t>
            </a:r>
            <a:endParaRPr lang="en-US" sz="1600" dirty="0">
              <a:cs typeface="Arial" panose="020B0604020202020204"/>
            </a:endParaRPr>
          </a:p>
          <a:p>
            <a:pPr marL="0" indent="0">
              <a:buNone/>
            </a:pPr>
            <a:r>
              <a:rPr lang="en-US" sz="1600" dirty="0"/>
              <a:t>	</a:t>
            </a:r>
            <a:endParaRPr lang="en-US" sz="1600" dirty="0">
              <a:cs typeface="Arial"/>
            </a:endParaRPr>
          </a:p>
        </p:txBody>
      </p:sp>
    </p:spTree>
    <p:extLst>
      <p:ext uri="{BB962C8B-B14F-4D97-AF65-F5344CB8AC3E}">
        <p14:creationId xmlns:p14="http://schemas.microsoft.com/office/powerpoint/2010/main" val="4247214162"/>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D1F164D-474C-4DF5-B2B4-9D81253D5061}"/>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GREEN CALENDAR</a:t>
            </a:r>
          </a:p>
        </p:txBody>
      </p:sp>
      <p:sp>
        <p:nvSpPr>
          <p:cNvPr id="2" name="TextBox 1">
            <a:extLst>
              <a:ext uri="{FF2B5EF4-FFF2-40B4-BE49-F238E27FC236}">
                <a16:creationId xmlns:a16="http://schemas.microsoft.com/office/drawing/2014/main" id="{CBC1ED42-13E5-BF9E-5A23-A4963A610B54}"/>
              </a:ext>
            </a:extLst>
          </p:cNvPr>
          <p:cNvSpPr txBox="1"/>
          <p:nvPr/>
        </p:nvSpPr>
        <p:spPr>
          <a:xfrm>
            <a:off x="678493" y="1435274"/>
            <a:ext cx="38256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Arial"/>
              </a:rPr>
              <a:t>Actualizar</a:t>
            </a:r>
            <a:r>
              <a:rPr lang="en-US" dirty="0">
                <a:cs typeface="Arial"/>
              </a:rPr>
              <a:t> hasta la </a:t>
            </a:r>
            <a:r>
              <a:rPr lang="en-US" dirty="0" err="1">
                <a:cs typeface="Arial"/>
              </a:rPr>
              <a:t>segunda</a:t>
            </a:r>
            <a:r>
              <a:rPr lang="en-US" dirty="0">
                <a:cs typeface="Arial"/>
              </a:rPr>
              <a:t> </a:t>
            </a:r>
            <a:r>
              <a:rPr lang="en-US" dirty="0" err="1">
                <a:cs typeface="Arial"/>
              </a:rPr>
              <a:t>semana</a:t>
            </a:r>
            <a:r>
              <a:rPr lang="en-US" dirty="0">
                <a:cs typeface="Arial"/>
              </a:rPr>
              <a:t> de </a:t>
            </a:r>
            <a:r>
              <a:rPr lang="en-US" dirty="0" err="1">
                <a:cs typeface="Arial"/>
              </a:rPr>
              <a:t>marzo</a:t>
            </a:r>
          </a:p>
        </p:txBody>
      </p:sp>
      <p:pic>
        <p:nvPicPr>
          <p:cNvPr id="6" name="Picture 5">
            <a:extLst>
              <a:ext uri="{FF2B5EF4-FFF2-40B4-BE49-F238E27FC236}">
                <a16:creationId xmlns:a16="http://schemas.microsoft.com/office/drawing/2014/main" id="{AC752C7F-173C-4E78-A97F-DDA04F563E9F}"/>
              </a:ext>
            </a:extLst>
          </p:cNvPr>
          <p:cNvPicPr>
            <a:picLocks noChangeAspect="1"/>
          </p:cNvPicPr>
          <p:nvPr/>
        </p:nvPicPr>
        <p:blipFill>
          <a:blip r:embed="rId2"/>
          <a:stretch>
            <a:fillRect/>
          </a:stretch>
        </p:blipFill>
        <p:spPr>
          <a:xfrm>
            <a:off x="216091" y="2255393"/>
            <a:ext cx="6288403" cy="3731293"/>
          </a:xfrm>
          <a:prstGeom prst="rect">
            <a:avLst/>
          </a:prstGeom>
        </p:spPr>
      </p:pic>
      <p:pic>
        <p:nvPicPr>
          <p:cNvPr id="7" name="Picture 6">
            <a:extLst>
              <a:ext uri="{FF2B5EF4-FFF2-40B4-BE49-F238E27FC236}">
                <a16:creationId xmlns:a16="http://schemas.microsoft.com/office/drawing/2014/main" id="{6A660A8F-6AEF-4BDA-8077-D1CB4A9556D6}"/>
              </a:ext>
            </a:extLst>
          </p:cNvPr>
          <p:cNvPicPr>
            <a:picLocks noChangeAspect="1"/>
          </p:cNvPicPr>
          <p:nvPr/>
        </p:nvPicPr>
        <p:blipFill rotWithShape="1">
          <a:blip r:embed="rId3"/>
          <a:srcRect l="13072"/>
          <a:stretch/>
        </p:blipFill>
        <p:spPr>
          <a:xfrm>
            <a:off x="6598763" y="2173526"/>
            <a:ext cx="5492486" cy="3489658"/>
          </a:xfrm>
          <a:prstGeom prst="rect">
            <a:avLst/>
          </a:prstGeom>
        </p:spPr>
      </p:pic>
    </p:spTree>
    <p:extLst>
      <p:ext uri="{BB962C8B-B14F-4D97-AF65-F5344CB8AC3E}">
        <p14:creationId xmlns:p14="http://schemas.microsoft.com/office/powerpoint/2010/main" val="1319704285"/>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64BA986-FBF3-411C-B785-27DA8A695B12}"/>
              </a:ext>
            </a:extLst>
          </p:cNvPr>
          <p:cNvSpPr>
            <a:spLocks noGrp="1"/>
          </p:cNvSpPr>
          <p:nvPr>
            <p:ph type="title"/>
          </p:nvPr>
        </p:nvSpPr>
        <p:spPr/>
        <p:txBody>
          <a:bodyPr/>
          <a:lstStyle/>
          <a:p>
            <a:r>
              <a:rPr kumimoji="0" lang="en-US" sz="2400" b="1" i="0" u="none" strike="noStrike" kern="0" cap="all" spc="0" normalizeH="0" baseline="0" noProof="0">
                <a:ln>
                  <a:noFill/>
                </a:ln>
                <a:solidFill>
                  <a:srgbClr val="FF6600"/>
                </a:solidFill>
                <a:effectLst/>
                <a:uLnTx/>
                <a:uFillTx/>
                <a:latin typeface="Arial"/>
                <a:ea typeface="+mj-ea"/>
                <a:cs typeface="+mj-cs"/>
              </a:rPr>
              <a:t>Safety Matrix </a:t>
            </a:r>
            <a:r>
              <a:rPr kumimoji="0" lang="en-US" sz="2400" b="1" i="0" u="none" strike="noStrike" kern="0" cap="all" spc="0" normalizeH="0" baseline="0" noProof="0">
                <a:ln>
                  <a:noFill/>
                </a:ln>
                <a:solidFill>
                  <a:srgbClr val="000000"/>
                </a:solidFill>
                <a:effectLst/>
                <a:uLnTx/>
                <a:uFillTx/>
                <a:latin typeface="Arial"/>
                <a:ea typeface="+mj-ea"/>
                <a:cs typeface="+mj-cs"/>
              </a:rPr>
              <a:t>and area classification</a:t>
            </a:r>
            <a:endParaRPr lang="es-PE"/>
          </a:p>
        </p:txBody>
      </p:sp>
      <p:pic>
        <p:nvPicPr>
          <p:cNvPr id="4" name="Imagen 3">
            <a:extLst>
              <a:ext uri="{FF2B5EF4-FFF2-40B4-BE49-F238E27FC236}">
                <a16:creationId xmlns:a16="http://schemas.microsoft.com/office/drawing/2014/main" id="{7A888E62-4BE7-4E57-94D4-6F270A1DA27A}"/>
              </a:ext>
            </a:extLst>
          </p:cNvPr>
          <p:cNvPicPr>
            <a:picLocks noChangeAspect="1"/>
          </p:cNvPicPr>
          <p:nvPr/>
        </p:nvPicPr>
        <p:blipFill>
          <a:blip r:embed="rId2"/>
          <a:stretch>
            <a:fillRect/>
          </a:stretch>
        </p:blipFill>
        <p:spPr>
          <a:xfrm>
            <a:off x="398373" y="3293535"/>
            <a:ext cx="2602279" cy="895753"/>
          </a:xfrm>
          <a:prstGeom prst="rect">
            <a:avLst/>
          </a:prstGeom>
        </p:spPr>
      </p:pic>
      <p:pic>
        <p:nvPicPr>
          <p:cNvPr id="5" name="Imagen 4">
            <a:extLst>
              <a:ext uri="{FF2B5EF4-FFF2-40B4-BE49-F238E27FC236}">
                <a16:creationId xmlns:a16="http://schemas.microsoft.com/office/drawing/2014/main" id="{D0DC7923-A202-4F8C-9894-9A210B345871}"/>
              </a:ext>
            </a:extLst>
          </p:cNvPr>
          <p:cNvPicPr>
            <a:picLocks noChangeAspect="1"/>
          </p:cNvPicPr>
          <p:nvPr/>
        </p:nvPicPr>
        <p:blipFill>
          <a:blip r:embed="rId3"/>
          <a:stretch>
            <a:fillRect/>
          </a:stretch>
        </p:blipFill>
        <p:spPr>
          <a:xfrm>
            <a:off x="409539" y="1167206"/>
            <a:ext cx="2591113" cy="2269376"/>
          </a:xfrm>
          <a:prstGeom prst="rect">
            <a:avLst/>
          </a:prstGeom>
        </p:spPr>
      </p:pic>
      <p:sp>
        <p:nvSpPr>
          <p:cNvPr id="6" name="CuadroTexto 5">
            <a:extLst>
              <a:ext uri="{FF2B5EF4-FFF2-40B4-BE49-F238E27FC236}">
                <a16:creationId xmlns:a16="http://schemas.microsoft.com/office/drawing/2014/main" id="{0548A369-14A8-475A-AE9F-176CBBFA214A}"/>
              </a:ext>
            </a:extLst>
          </p:cNvPr>
          <p:cNvSpPr txBox="1"/>
          <p:nvPr/>
        </p:nvSpPr>
        <p:spPr>
          <a:xfrm rot="19683876">
            <a:off x="457476" y="2510950"/>
            <a:ext cx="3027989" cy="400110"/>
          </a:xfrm>
          <a:prstGeom prst="rect">
            <a:avLst/>
          </a:prstGeom>
          <a:noFill/>
          <a:ln>
            <a:noFill/>
          </a:ln>
        </p:spPr>
        <p:txBody>
          <a:bodyPr wrap="square" lIns="91440" tIns="45720" rIns="91440" bIns="45720" rtlCol="0" anchor="t">
            <a:spAutoFit/>
          </a:bodyPr>
          <a:lstStyle/>
          <a:p>
            <a:r>
              <a:rPr lang="es-PE" b="1" dirty="0">
                <a:ln w="22225">
                  <a:solidFill>
                    <a:srgbClr val="0070C0"/>
                  </a:solidFill>
                  <a:prstDash val="solid"/>
                </a:ln>
                <a:solidFill>
                  <a:srgbClr val="0070C0"/>
                </a:solidFill>
              </a:rPr>
              <a:t>Safety Matrix </a:t>
            </a:r>
            <a:r>
              <a:rPr lang="es-PE" sz="2000" b="1" dirty="0">
                <a:ln w="22225">
                  <a:solidFill>
                    <a:srgbClr val="0070C0"/>
                  </a:solidFill>
                  <a:prstDash val="solid"/>
                </a:ln>
                <a:solidFill>
                  <a:srgbClr val="0070C0"/>
                </a:solidFill>
              </a:rPr>
              <a:t>2022</a:t>
            </a:r>
            <a:endParaRPr lang="es-PE" b="1">
              <a:ln w="22225">
                <a:solidFill>
                  <a:srgbClr val="0070C0"/>
                </a:solidFill>
                <a:prstDash val="solid"/>
              </a:ln>
              <a:solidFill>
                <a:srgbClr val="0070C0"/>
              </a:solidFill>
              <a:cs typeface="Arial"/>
            </a:endParaRPr>
          </a:p>
        </p:txBody>
      </p:sp>
      <p:pic>
        <p:nvPicPr>
          <p:cNvPr id="7" name="Imagen 6">
            <a:extLst>
              <a:ext uri="{FF2B5EF4-FFF2-40B4-BE49-F238E27FC236}">
                <a16:creationId xmlns:a16="http://schemas.microsoft.com/office/drawing/2014/main" id="{13CA51D1-17FB-4787-9010-218D1A595BE1}"/>
              </a:ext>
            </a:extLst>
          </p:cNvPr>
          <p:cNvPicPr>
            <a:picLocks noChangeAspect="1"/>
          </p:cNvPicPr>
          <p:nvPr/>
        </p:nvPicPr>
        <p:blipFill>
          <a:blip r:embed="rId4"/>
          <a:stretch>
            <a:fillRect/>
          </a:stretch>
        </p:blipFill>
        <p:spPr>
          <a:xfrm>
            <a:off x="8554467" y="2787651"/>
            <a:ext cx="1280677" cy="1211206"/>
          </a:xfrm>
          <a:prstGeom prst="rect">
            <a:avLst/>
          </a:prstGeom>
        </p:spPr>
      </p:pic>
      <p:pic>
        <p:nvPicPr>
          <p:cNvPr id="8" name="Imagen 7">
            <a:extLst>
              <a:ext uri="{FF2B5EF4-FFF2-40B4-BE49-F238E27FC236}">
                <a16:creationId xmlns:a16="http://schemas.microsoft.com/office/drawing/2014/main" id="{D02E900A-B8A7-4894-B58E-17377858F4D1}"/>
              </a:ext>
            </a:extLst>
          </p:cNvPr>
          <p:cNvPicPr>
            <a:picLocks noChangeAspect="1"/>
          </p:cNvPicPr>
          <p:nvPr/>
        </p:nvPicPr>
        <p:blipFill>
          <a:blip r:embed="rId5"/>
          <a:stretch>
            <a:fillRect/>
          </a:stretch>
        </p:blipFill>
        <p:spPr>
          <a:xfrm>
            <a:off x="10091141" y="2898293"/>
            <a:ext cx="1280678" cy="747339"/>
          </a:xfrm>
          <a:prstGeom prst="rect">
            <a:avLst/>
          </a:prstGeom>
        </p:spPr>
      </p:pic>
      <p:sp>
        <p:nvSpPr>
          <p:cNvPr id="9" name="Flecha izquierda 25">
            <a:extLst>
              <a:ext uri="{FF2B5EF4-FFF2-40B4-BE49-F238E27FC236}">
                <a16:creationId xmlns:a16="http://schemas.microsoft.com/office/drawing/2014/main" id="{7C10C619-FC2B-4B59-9756-E1DC3DA3702B}"/>
              </a:ext>
            </a:extLst>
          </p:cNvPr>
          <p:cNvSpPr/>
          <p:nvPr/>
        </p:nvSpPr>
        <p:spPr bwMode="auto">
          <a:xfrm rot="10800000">
            <a:off x="3298897" y="2629084"/>
            <a:ext cx="570140" cy="461665"/>
          </a:xfrm>
          <a:prstGeom prst="leftArrow">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Times New Roman" pitchFamily="18" charset="0"/>
            </a:endParaRPr>
          </a:p>
        </p:txBody>
      </p:sp>
      <p:sp>
        <p:nvSpPr>
          <p:cNvPr id="10" name="Flecha izquierda 27">
            <a:extLst>
              <a:ext uri="{FF2B5EF4-FFF2-40B4-BE49-F238E27FC236}">
                <a16:creationId xmlns:a16="http://schemas.microsoft.com/office/drawing/2014/main" id="{55D7DC07-CFE2-4B4F-B081-1ED357795EFC}"/>
              </a:ext>
            </a:extLst>
          </p:cNvPr>
          <p:cNvSpPr/>
          <p:nvPr/>
        </p:nvSpPr>
        <p:spPr bwMode="auto">
          <a:xfrm rot="10800000">
            <a:off x="7385507" y="2931589"/>
            <a:ext cx="570140" cy="461665"/>
          </a:xfrm>
          <a:prstGeom prst="leftArrow">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Times New Roman" pitchFamily="18" charset="0"/>
            </a:endParaRPr>
          </a:p>
        </p:txBody>
      </p:sp>
      <p:pic>
        <p:nvPicPr>
          <p:cNvPr id="11" name="Imagen 10">
            <a:extLst>
              <a:ext uri="{FF2B5EF4-FFF2-40B4-BE49-F238E27FC236}">
                <a16:creationId xmlns:a16="http://schemas.microsoft.com/office/drawing/2014/main" id="{0E540089-BD97-48B4-9DAD-6B8E19F97B33}"/>
              </a:ext>
            </a:extLst>
          </p:cNvPr>
          <p:cNvPicPr>
            <a:picLocks noChangeAspect="1"/>
          </p:cNvPicPr>
          <p:nvPr/>
        </p:nvPicPr>
        <p:blipFill>
          <a:blip r:embed="rId6"/>
          <a:stretch>
            <a:fillRect/>
          </a:stretch>
        </p:blipFill>
        <p:spPr>
          <a:xfrm>
            <a:off x="3895917" y="1893764"/>
            <a:ext cx="3121875" cy="2756398"/>
          </a:xfrm>
          <a:prstGeom prst="rect">
            <a:avLst/>
          </a:prstGeom>
        </p:spPr>
      </p:pic>
    </p:spTree>
    <p:extLst>
      <p:ext uri="{BB962C8B-B14F-4D97-AF65-F5344CB8AC3E}">
        <p14:creationId xmlns:p14="http://schemas.microsoft.com/office/powerpoint/2010/main" val="3400454304"/>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9AC0999-D3CA-453B-9E1A-E752B8388E64}"/>
              </a:ext>
            </a:extLst>
          </p:cNvPr>
          <p:cNvSpPr>
            <a:spLocks noGrp="1"/>
          </p:cNvSpPr>
          <p:nvPr>
            <p:ph type="title"/>
          </p:nvPr>
        </p:nvSpPr>
        <p:spPr/>
        <p:txBody>
          <a:bodyPr/>
          <a:lstStyle/>
          <a:p>
            <a:r>
              <a:rPr lang="en-US" b="1">
                <a:solidFill>
                  <a:srgbClr val="FF6600"/>
                </a:solidFill>
              </a:rPr>
              <a:t>Safety Matrix </a:t>
            </a:r>
            <a:r>
              <a:rPr lang="en-US" b="1"/>
              <a:t>and area classification</a:t>
            </a:r>
            <a:endParaRPr lang="es-PE"/>
          </a:p>
        </p:txBody>
      </p:sp>
      <p:pic>
        <p:nvPicPr>
          <p:cNvPr id="4" name="Imagen 3">
            <a:extLst>
              <a:ext uri="{FF2B5EF4-FFF2-40B4-BE49-F238E27FC236}">
                <a16:creationId xmlns:a16="http://schemas.microsoft.com/office/drawing/2014/main" id="{C5EC002F-4902-4597-9190-C0FBB9AD08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0338" y="1415597"/>
            <a:ext cx="3665336" cy="222400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12536772-BA1C-4D85-A160-F2B402F4F719}"/>
              </a:ext>
            </a:extLst>
          </p:cNvPr>
          <p:cNvPicPr>
            <a:picLocks noChangeAspect="1"/>
          </p:cNvPicPr>
          <p:nvPr/>
        </p:nvPicPr>
        <p:blipFill>
          <a:blip r:embed="rId3"/>
          <a:stretch>
            <a:fillRect/>
          </a:stretch>
        </p:blipFill>
        <p:spPr>
          <a:xfrm>
            <a:off x="879242" y="1281241"/>
            <a:ext cx="4113870" cy="2596459"/>
          </a:xfrm>
          <a:prstGeom prst="rect">
            <a:avLst/>
          </a:prstGeom>
        </p:spPr>
      </p:pic>
      <p:sp>
        <p:nvSpPr>
          <p:cNvPr id="6" name="CuadroTexto 5">
            <a:extLst>
              <a:ext uri="{FF2B5EF4-FFF2-40B4-BE49-F238E27FC236}">
                <a16:creationId xmlns:a16="http://schemas.microsoft.com/office/drawing/2014/main" id="{64BAFB78-1519-420B-9143-7036AE7B42E2}"/>
              </a:ext>
            </a:extLst>
          </p:cNvPr>
          <p:cNvSpPr txBox="1"/>
          <p:nvPr/>
        </p:nvSpPr>
        <p:spPr>
          <a:xfrm>
            <a:off x="8086761" y="2579471"/>
            <a:ext cx="2467900" cy="646331"/>
          </a:xfrm>
          <a:prstGeom prst="rect">
            <a:avLst/>
          </a:prstGeom>
          <a:noFill/>
        </p:spPr>
        <p:txBody>
          <a:bodyPr wrap="square" rtlCol="0">
            <a:spAutoFit/>
          </a:bodyPr>
          <a:lstStyle/>
          <a:p>
            <a:r>
              <a:rPr lang="es-PE" b="1" err="1">
                <a:ln w="22225">
                  <a:solidFill>
                    <a:srgbClr val="0070C0"/>
                  </a:solidFill>
                  <a:prstDash val="solid"/>
                </a:ln>
                <a:solidFill>
                  <a:srgbClr val="0070C0"/>
                </a:solidFill>
              </a:rPr>
              <a:t>Model</a:t>
            </a:r>
            <a:r>
              <a:rPr lang="es-PE" b="1">
                <a:ln w="22225">
                  <a:solidFill>
                    <a:srgbClr val="0070C0"/>
                  </a:solidFill>
                  <a:prstDash val="solid"/>
                </a:ln>
                <a:solidFill>
                  <a:srgbClr val="0070C0"/>
                </a:solidFill>
              </a:rPr>
              <a:t> </a:t>
            </a:r>
            <a:r>
              <a:rPr lang="es-PE" b="1" err="1">
                <a:ln w="22225">
                  <a:solidFill>
                    <a:srgbClr val="0070C0"/>
                  </a:solidFill>
                  <a:prstDash val="solid"/>
                </a:ln>
                <a:solidFill>
                  <a:srgbClr val="0070C0"/>
                </a:solidFill>
              </a:rPr>
              <a:t>Area</a:t>
            </a:r>
            <a:r>
              <a:rPr lang="es-PE" b="1">
                <a:ln w="22225">
                  <a:solidFill>
                    <a:srgbClr val="0070C0"/>
                  </a:solidFill>
                  <a:prstDash val="solid"/>
                </a:ln>
                <a:solidFill>
                  <a:srgbClr val="0070C0"/>
                </a:solidFill>
              </a:rPr>
              <a:t> </a:t>
            </a:r>
            <a:r>
              <a:rPr lang="es-PE" b="1" err="1">
                <a:ln w="22225">
                  <a:solidFill>
                    <a:srgbClr val="0070C0"/>
                  </a:solidFill>
                  <a:prstDash val="solid"/>
                </a:ln>
                <a:solidFill>
                  <a:srgbClr val="0070C0"/>
                </a:solidFill>
              </a:rPr>
              <a:t>Map</a:t>
            </a:r>
            <a:endParaRPr lang="es-PE" b="1">
              <a:ln w="22225">
                <a:solidFill>
                  <a:srgbClr val="0070C0"/>
                </a:solidFill>
                <a:prstDash val="solid"/>
              </a:ln>
              <a:solidFill>
                <a:srgbClr val="0070C0"/>
              </a:solidFill>
            </a:endParaRPr>
          </a:p>
          <a:p>
            <a:pPr algn="ctr"/>
            <a:r>
              <a:rPr lang="es-PE" b="1">
                <a:ln w="22225">
                  <a:solidFill>
                    <a:srgbClr val="0070C0"/>
                  </a:solidFill>
                  <a:prstDash val="solid"/>
                </a:ln>
                <a:solidFill>
                  <a:srgbClr val="0070C0"/>
                </a:solidFill>
              </a:rPr>
              <a:t>MA</a:t>
            </a:r>
          </a:p>
        </p:txBody>
      </p:sp>
      <p:sp>
        <p:nvSpPr>
          <p:cNvPr id="7" name="Flecha izquierda 9">
            <a:extLst>
              <a:ext uri="{FF2B5EF4-FFF2-40B4-BE49-F238E27FC236}">
                <a16:creationId xmlns:a16="http://schemas.microsoft.com/office/drawing/2014/main" id="{47B41230-5955-46F4-B8B0-B25423152941}"/>
              </a:ext>
            </a:extLst>
          </p:cNvPr>
          <p:cNvSpPr/>
          <p:nvPr/>
        </p:nvSpPr>
        <p:spPr bwMode="auto">
          <a:xfrm rot="10800000">
            <a:off x="5466538" y="2142373"/>
            <a:ext cx="578899" cy="437098"/>
          </a:xfrm>
          <a:prstGeom prst="leftArrow">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Times New Roman" pitchFamily="18" charset="0"/>
            </a:endParaRPr>
          </a:p>
        </p:txBody>
      </p:sp>
      <p:sp>
        <p:nvSpPr>
          <p:cNvPr id="8" name="Elipse 7">
            <a:extLst>
              <a:ext uri="{FF2B5EF4-FFF2-40B4-BE49-F238E27FC236}">
                <a16:creationId xmlns:a16="http://schemas.microsoft.com/office/drawing/2014/main" id="{618E1750-52DF-426B-B252-3E42EA8E77A6}"/>
              </a:ext>
            </a:extLst>
          </p:cNvPr>
          <p:cNvSpPr/>
          <p:nvPr/>
        </p:nvSpPr>
        <p:spPr bwMode="auto">
          <a:xfrm>
            <a:off x="6860773" y="1349437"/>
            <a:ext cx="1134975" cy="1873814"/>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Times New Roman" pitchFamily="18" charset="0"/>
            </a:endParaRPr>
          </a:p>
        </p:txBody>
      </p:sp>
      <p:cxnSp>
        <p:nvCxnSpPr>
          <p:cNvPr id="9" name="Conector recto de flecha 8">
            <a:extLst>
              <a:ext uri="{FF2B5EF4-FFF2-40B4-BE49-F238E27FC236}">
                <a16:creationId xmlns:a16="http://schemas.microsoft.com/office/drawing/2014/main" id="{99462064-A298-4D0C-8B38-E762C64C1A59}"/>
              </a:ext>
            </a:extLst>
          </p:cNvPr>
          <p:cNvCxnSpPr>
            <a:cxnSpLocks/>
          </p:cNvCxnSpPr>
          <p:nvPr/>
        </p:nvCxnSpPr>
        <p:spPr bwMode="auto">
          <a:xfrm flipH="1" flipV="1">
            <a:off x="7663659" y="2454817"/>
            <a:ext cx="451654" cy="25437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pic>
        <p:nvPicPr>
          <p:cNvPr id="10" name="Imagen 9">
            <a:extLst>
              <a:ext uri="{FF2B5EF4-FFF2-40B4-BE49-F238E27FC236}">
                <a16:creationId xmlns:a16="http://schemas.microsoft.com/office/drawing/2014/main" id="{3C4DB130-5827-4F2E-8738-57281D154CBA}"/>
              </a:ext>
            </a:extLst>
          </p:cNvPr>
          <p:cNvPicPr>
            <a:picLocks noChangeAspect="1"/>
          </p:cNvPicPr>
          <p:nvPr/>
        </p:nvPicPr>
        <p:blipFill>
          <a:blip r:embed="rId4"/>
          <a:stretch>
            <a:fillRect/>
          </a:stretch>
        </p:blipFill>
        <p:spPr>
          <a:xfrm>
            <a:off x="3568840" y="3997638"/>
            <a:ext cx="4113869" cy="2495070"/>
          </a:xfrm>
          <a:prstGeom prst="rect">
            <a:avLst/>
          </a:prstGeom>
          <a:ln w="12700">
            <a:solidFill>
              <a:srgbClr val="000000"/>
            </a:solidFill>
          </a:ln>
        </p:spPr>
      </p:pic>
    </p:spTree>
    <p:extLst>
      <p:ext uri="{BB962C8B-B14F-4D97-AF65-F5344CB8AC3E}">
        <p14:creationId xmlns:p14="http://schemas.microsoft.com/office/powerpoint/2010/main" val="3293157076"/>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4A1C413-1E0D-4C29-9429-6FA4EB56B91D}"/>
              </a:ext>
            </a:extLst>
          </p:cNvPr>
          <p:cNvSpPr>
            <a:spLocks noGrp="1"/>
          </p:cNvSpPr>
          <p:nvPr>
            <p:ph type="title"/>
          </p:nvPr>
        </p:nvSpPr>
        <p:spPr>
          <a:xfrm>
            <a:off x="953878" y="168666"/>
            <a:ext cx="10426257" cy="443198"/>
          </a:xfrm>
        </p:spPr>
        <p:txBody>
          <a:bodyPr/>
          <a:lstStyle/>
          <a:p>
            <a:r>
              <a:rPr lang="es-PE"/>
              <a:t>HEINRICH PYRAMID LAB-EHS</a:t>
            </a:r>
          </a:p>
        </p:txBody>
      </p:sp>
      <p:pic>
        <p:nvPicPr>
          <p:cNvPr id="2" name="Picture 4">
            <a:extLst>
              <a:ext uri="{FF2B5EF4-FFF2-40B4-BE49-F238E27FC236}">
                <a16:creationId xmlns:a16="http://schemas.microsoft.com/office/drawing/2014/main" id="{2D3C853B-F0BF-092A-61D7-80373CCE438A}"/>
              </a:ext>
            </a:extLst>
          </p:cNvPr>
          <p:cNvPicPr>
            <a:picLocks noChangeAspect="1"/>
          </p:cNvPicPr>
          <p:nvPr/>
        </p:nvPicPr>
        <p:blipFill>
          <a:blip r:embed="rId2"/>
          <a:stretch>
            <a:fillRect/>
          </a:stretch>
        </p:blipFill>
        <p:spPr>
          <a:xfrm>
            <a:off x="411192" y="659300"/>
            <a:ext cx="10578860" cy="5740683"/>
          </a:xfrm>
          <a:prstGeom prst="rect">
            <a:avLst/>
          </a:prstGeom>
        </p:spPr>
      </p:pic>
    </p:spTree>
    <p:extLst>
      <p:ext uri="{BB962C8B-B14F-4D97-AF65-F5344CB8AC3E}">
        <p14:creationId xmlns:p14="http://schemas.microsoft.com/office/powerpoint/2010/main" val="336481177"/>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7">
            <a:extLst>
              <a:ext uri="{FF2B5EF4-FFF2-40B4-BE49-F238E27FC236}">
                <a16:creationId xmlns:a16="http://schemas.microsoft.com/office/drawing/2014/main" id="{59576D92-DB7F-CBBA-DF30-E19626D739FC}"/>
              </a:ext>
            </a:extLst>
          </p:cNvPr>
          <p:cNvPicPr>
            <a:picLocks noGrp="1" noChangeAspect="1"/>
          </p:cNvPicPr>
          <p:nvPr>
            <p:ph sz="quarter" idx="13"/>
          </p:nvPr>
        </p:nvPicPr>
        <p:blipFill>
          <a:blip r:embed="rId2"/>
          <a:stretch>
            <a:fillRect/>
          </a:stretch>
        </p:blipFill>
        <p:spPr>
          <a:xfrm>
            <a:off x="338008" y="668508"/>
            <a:ext cx="10579694" cy="5737854"/>
          </a:xfrm>
        </p:spPr>
      </p:pic>
      <p:sp>
        <p:nvSpPr>
          <p:cNvPr id="11" name="Título 2">
            <a:extLst>
              <a:ext uri="{FF2B5EF4-FFF2-40B4-BE49-F238E27FC236}">
                <a16:creationId xmlns:a16="http://schemas.microsoft.com/office/drawing/2014/main" id="{6B1D2A61-9FFD-1866-2836-E728D6EEBA89}"/>
              </a:ext>
            </a:extLst>
          </p:cNvPr>
          <p:cNvSpPr>
            <a:spLocks noGrp="1"/>
          </p:cNvSpPr>
          <p:nvPr>
            <p:ph type="title"/>
          </p:nvPr>
        </p:nvSpPr>
        <p:spPr>
          <a:xfrm>
            <a:off x="407538" y="226175"/>
            <a:ext cx="10426257" cy="443198"/>
          </a:xfrm>
        </p:spPr>
        <p:txBody>
          <a:bodyPr/>
          <a:lstStyle/>
          <a:p>
            <a:r>
              <a:rPr lang="es-PE" sz="2400" dirty="0"/>
              <a:t>HEINRICH PYRAMID: AREA MODELO – AREA DE LAVADO</a:t>
            </a:r>
            <a:endParaRPr lang="es-PE" sz="2400" dirty="0">
              <a:cs typeface="Arial"/>
            </a:endParaRPr>
          </a:p>
        </p:txBody>
      </p:sp>
    </p:spTree>
    <p:extLst>
      <p:ext uri="{BB962C8B-B14F-4D97-AF65-F5344CB8AC3E}">
        <p14:creationId xmlns:p14="http://schemas.microsoft.com/office/powerpoint/2010/main" val="2794291114"/>
      </p:ext>
    </p:extLst>
  </p:cSld>
  <p:clrMapOvr>
    <a:masterClrMapping/>
  </p:clrMapOvr>
  <p:transition spd="slow" advTm="15000"/>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BF2281C-6F75-4C1D-8016-38A502B7639B}"/>
              </a:ext>
            </a:extLst>
          </p:cNvPr>
          <p:cNvSpPr>
            <a:spLocks noGrp="1"/>
          </p:cNvSpPr>
          <p:nvPr>
            <p:ph type="title"/>
          </p:nvPr>
        </p:nvSpPr>
        <p:spPr>
          <a:xfrm>
            <a:off x="924463" y="161693"/>
            <a:ext cx="10228052" cy="717029"/>
          </a:xfrm>
        </p:spPr>
        <p:txBody>
          <a:bodyPr vert="horz" lIns="91440" tIns="45720" rIns="91440" bIns="45720" rtlCol="0" anchor="b">
            <a:normAutofit/>
          </a:bodyPr>
          <a:lstStyle/>
          <a:p>
            <a:r>
              <a:rPr lang="en-US" sz="3600" kern="1200">
                <a:solidFill>
                  <a:schemeClr val="tx1"/>
                </a:solidFill>
                <a:latin typeface="+mj-lt"/>
                <a:ea typeface="+mj-ea"/>
                <a:cs typeface="+mj-cs"/>
              </a:rPr>
              <a:t>Body </a:t>
            </a:r>
            <a:r>
              <a:rPr lang="en-US" sz="3600">
                <a:solidFill>
                  <a:schemeClr val="tx1"/>
                </a:solidFill>
              </a:rPr>
              <a:t>Injury</a:t>
            </a:r>
            <a:r>
              <a:rPr lang="en-US" sz="3600" kern="1200">
                <a:solidFill>
                  <a:schemeClr val="tx1"/>
                </a:solidFill>
                <a:latin typeface="+mj-lt"/>
                <a:ea typeface="+mj-ea"/>
                <a:cs typeface="+mj-cs"/>
              </a:rPr>
              <a:t> </a:t>
            </a:r>
            <a:r>
              <a:rPr lang="en-US" sz="3600">
                <a:solidFill>
                  <a:schemeClr val="tx1"/>
                </a:solidFill>
              </a:rPr>
              <a:t>Map</a:t>
            </a:r>
            <a:r>
              <a:rPr lang="en-US" sz="3600" kern="1200">
                <a:solidFill>
                  <a:schemeClr val="tx1"/>
                </a:solidFill>
                <a:latin typeface="+mj-lt"/>
                <a:ea typeface="+mj-ea"/>
                <a:cs typeface="+mj-cs"/>
              </a:rPr>
              <a:t> Lab I&amp;E - EHS</a:t>
            </a:r>
          </a:p>
        </p:txBody>
      </p:sp>
      <p:pic>
        <p:nvPicPr>
          <p:cNvPr id="2" name="Picture 4">
            <a:extLst>
              <a:ext uri="{FF2B5EF4-FFF2-40B4-BE49-F238E27FC236}">
                <a16:creationId xmlns:a16="http://schemas.microsoft.com/office/drawing/2014/main" id="{2E15AD3C-CAB7-D3AB-E84E-54E92677CF1D}"/>
              </a:ext>
            </a:extLst>
          </p:cNvPr>
          <p:cNvPicPr>
            <a:picLocks noChangeAspect="1"/>
          </p:cNvPicPr>
          <p:nvPr/>
        </p:nvPicPr>
        <p:blipFill>
          <a:blip r:embed="rId2"/>
          <a:stretch>
            <a:fillRect/>
          </a:stretch>
        </p:blipFill>
        <p:spPr>
          <a:xfrm>
            <a:off x="2261610" y="914896"/>
            <a:ext cx="7582515" cy="5648443"/>
          </a:xfrm>
          <a:prstGeom prst="rect">
            <a:avLst/>
          </a:prstGeom>
        </p:spPr>
      </p:pic>
    </p:spTree>
    <p:extLst>
      <p:ext uri="{BB962C8B-B14F-4D97-AF65-F5344CB8AC3E}">
        <p14:creationId xmlns:p14="http://schemas.microsoft.com/office/powerpoint/2010/main" val="2336897789"/>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2508671-D611-45B1-9BD1-64A14D789536}"/>
              </a:ext>
            </a:extLst>
          </p:cNvPr>
          <p:cNvSpPr>
            <a:spLocks noGrp="1"/>
          </p:cNvSpPr>
          <p:nvPr>
            <p:ph type="title"/>
          </p:nvPr>
        </p:nvSpPr>
        <p:spPr/>
        <p:txBody>
          <a:bodyPr/>
          <a:lstStyle/>
          <a:p>
            <a:r>
              <a:rPr lang="es-PE"/>
              <a:t>TRAINING - 5S</a:t>
            </a:r>
          </a:p>
        </p:txBody>
      </p:sp>
      <p:pic>
        <p:nvPicPr>
          <p:cNvPr id="4" name="Imagen 3">
            <a:extLst>
              <a:ext uri="{FF2B5EF4-FFF2-40B4-BE49-F238E27FC236}">
                <a16:creationId xmlns:a16="http://schemas.microsoft.com/office/drawing/2014/main" id="{EADD2AA7-AC98-44AD-BEA3-9848BF8F22F2}"/>
              </a:ext>
            </a:extLst>
          </p:cNvPr>
          <p:cNvPicPr>
            <a:picLocks noChangeAspect="1"/>
          </p:cNvPicPr>
          <p:nvPr/>
        </p:nvPicPr>
        <p:blipFill>
          <a:blip r:embed="rId2"/>
          <a:stretch>
            <a:fillRect/>
          </a:stretch>
        </p:blipFill>
        <p:spPr>
          <a:xfrm>
            <a:off x="5975504" y="1252525"/>
            <a:ext cx="4783860" cy="2333820"/>
          </a:xfrm>
          <a:prstGeom prst="rect">
            <a:avLst/>
          </a:prstGeom>
          <a:ln w="19050">
            <a:solidFill>
              <a:schemeClr val="tx1"/>
            </a:solidFill>
          </a:ln>
        </p:spPr>
      </p:pic>
      <p:pic>
        <p:nvPicPr>
          <p:cNvPr id="5" name="Imagen 4">
            <a:extLst>
              <a:ext uri="{FF2B5EF4-FFF2-40B4-BE49-F238E27FC236}">
                <a16:creationId xmlns:a16="http://schemas.microsoft.com/office/drawing/2014/main" id="{8B0DB37D-6DBA-4070-9D4B-A5B8F6EE3F31}"/>
              </a:ext>
            </a:extLst>
          </p:cNvPr>
          <p:cNvPicPr>
            <a:picLocks noChangeAspect="1"/>
          </p:cNvPicPr>
          <p:nvPr/>
        </p:nvPicPr>
        <p:blipFill>
          <a:blip r:embed="rId3"/>
          <a:stretch>
            <a:fillRect/>
          </a:stretch>
        </p:blipFill>
        <p:spPr>
          <a:xfrm>
            <a:off x="627177" y="3914705"/>
            <a:ext cx="4953815" cy="2422524"/>
          </a:xfrm>
          <a:prstGeom prst="rect">
            <a:avLst/>
          </a:prstGeom>
          <a:ln w="19050">
            <a:solidFill>
              <a:schemeClr val="tx1"/>
            </a:solidFill>
          </a:ln>
        </p:spPr>
      </p:pic>
      <p:pic>
        <p:nvPicPr>
          <p:cNvPr id="6" name="Imagen 5">
            <a:extLst>
              <a:ext uri="{FF2B5EF4-FFF2-40B4-BE49-F238E27FC236}">
                <a16:creationId xmlns:a16="http://schemas.microsoft.com/office/drawing/2014/main" id="{3639D685-F9AF-4379-9249-8DFE03A7C38D}"/>
              </a:ext>
            </a:extLst>
          </p:cNvPr>
          <p:cNvPicPr>
            <a:picLocks noChangeAspect="1"/>
          </p:cNvPicPr>
          <p:nvPr/>
        </p:nvPicPr>
        <p:blipFill>
          <a:blip r:embed="rId4"/>
          <a:stretch>
            <a:fillRect/>
          </a:stretch>
        </p:blipFill>
        <p:spPr>
          <a:xfrm>
            <a:off x="718626" y="1310096"/>
            <a:ext cx="4509117" cy="2276249"/>
          </a:xfrm>
          <a:prstGeom prst="rect">
            <a:avLst/>
          </a:prstGeom>
          <a:ln w="19050">
            <a:solidFill>
              <a:schemeClr val="tx1"/>
            </a:solidFill>
          </a:ln>
        </p:spPr>
      </p:pic>
      <p:sp>
        <p:nvSpPr>
          <p:cNvPr id="7" name="Bocadillo: rectángulo 6">
            <a:extLst>
              <a:ext uri="{FF2B5EF4-FFF2-40B4-BE49-F238E27FC236}">
                <a16:creationId xmlns:a16="http://schemas.microsoft.com/office/drawing/2014/main" id="{754C8740-A48F-4781-B779-194B3AD0A3E3}"/>
              </a:ext>
            </a:extLst>
          </p:cNvPr>
          <p:cNvSpPr/>
          <p:nvPr/>
        </p:nvSpPr>
        <p:spPr bwMode="auto">
          <a:xfrm>
            <a:off x="6918340" y="4192605"/>
            <a:ext cx="1991361" cy="1219866"/>
          </a:xfrm>
          <a:prstGeom prst="wedgeRectCallout">
            <a:avLst>
              <a:gd name="adj1" fmla="val -77281"/>
              <a:gd name="adj2" fmla="val -45399"/>
            </a:avLst>
          </a:prstGeom>
          <a:solidFill>
            <a:srgbClr val="FF66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s-PE" sz="1600">
              <a:solidFill>
                <a:srgbClr val="FFFFFF"/>
              </a:solidFill>
              <a:latin typeface="Calibri"/>
              <a:cs typeface="Calibri"/>
            </a:endParaRPr>
          </a:p>
          <a:p>
            <a:pPr algn="ctr"/>
            <a:r>
              <a:rPr lang="en-US" sz="1600">
                <a:solidFill>
                  <a:srgbClr val="FFFFFF"/>
                </a:solidFill>
                <a:latin typeface="Calibri"/>
                <a:cs typeface="Calibri"/>
              </a:rPr>
              <a:t>Trainings in virtual modality by the teams platform.</a:t>
            </a:r>
            <a:endParaRPr lang="es-PE" sz="1600">
              <a:solidFill>
                <a:srgbClr val="FFFFFF"/>
              </a:solidFill>
              <a:latin typeface="Calibri"/>
              <a:cs typeface="Calibri"/>
            </a:endParaRPr>
          </a:p>
        </p:txBody>
      </p:sp>
    </p:spTree>
    <p:extLst>
      <p:ext uri="{BB962C8B-B14F-4D97-AF65-F5344CB8AC3E}">
        <p14:creationId xmlns:p14="http://schemas.microsoft.com/office/powerpoint/2010/main" val="2608851818"/>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2508671-D611-45B1-9BD1-64A14D789536}"/>
              </a:ext>
            </a:extLst>
          </p:cNvPr>
          <p:cNvSpPr>
            <a:spLocks noGrp="1"/>
          </p:cNvSpPr>
          <p:nvPr>
            <p:ph type="title"/>
          </p:nvPr>
        </p:nvSpPr>
        <p:spPr/>
        <p:txBody>
          <a:bodyPr/>
          <a:lstStyle/>
          <a:p>
            <a:r>
              <a:rPr lang="es-PE"/>
              <a:t>TRAINING - 5S</a:t>
            </a:r>
          </a:p>
        </p:txBody>
      </p:sp>
      <p:sp>
        <p:nvSpPr>
          <p:cNvPr id="8" name="Bocadillo: rectángulo 7">
            <a:extLst>
              <a:ext uri="{FF2B5EF4-FFF2-40B4-BE49-F238E27FC236}">
                <a16:creationId xmlns:a16="http://schemas.microsoft.com/office/drawing/2014/main" id="{BDCACEB8-67AA-49D9-A6B4-CD4D2EAD521C}"/>
              </a:ext>
            </a:extLst>
          </p:cNvPr>
          <p:cNvSpPr/>
          <p:nvPr/>
        </p:nvSpPr>
        <p:spPr bwMode="auto">
          <a:xfrm>
            <a:off x="5961389" y="4648275"/>
            <a:ext cx="2047494" cy="1200732"/>
          </a:xfrm>
          <a:prstGeom prst="wedgeRectCallout">
            <a:avLst>
              <a:gd name="adj1" fmla="val -77281"/>
              <a:gd name="adj2" fmla="val -45399"/>
            </a:avLst>
          </a:prstGeom>
          <a:solidFill>
            <a:srgbClr val="FF66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s-PE" sz="1600">
              <a:solidFill>
                <a:srgbClr val="FFFFFF"/>
              </a:solidFill>
              <a:latin typeface="Calibri"/>
              <a:cs typeface="Calibri"/>
            </a:endParaRPr>
          </a:p>
          <a:p>
            <a:pPr algn="ctr"/>
            <a:r>
              <a:rPr lang="es-PE" sz="1600">
                <a:solidFill>
                  <a:srgbClr val="FFFFFF"/>
                </a:solidFill>
                <a:latin typeface="Calibri"/>
                <a:cs typeface="Calibri"/>
              </a:rPr>
              <a:t>Trainings in </a:t>
            </a:r>
            <a:r>
              <a:rPr lang="es-PE" sz="1600" err="1">
                <a:solidFill>
                  <a:srgbClr val="FFFFFF"/>
                </a:solidFill>
                <a:latin typeface="Calibri"/>
                <a:cs typeface="Calibri"/>
              </a:rPr>
              <a:t>face-to-face</a:t>
            </a:r>
            <a:r>
              <a:rPr lang="es-PE" sz="1600">
                <a:solidFill>
                  <a:srgbClr val="FFFFFF"/>
                </a:solidFill>
                <a:latin typeface="Calibri"/>
                <a:cs typeface="Calibri"/>
              </a:rPr>
              <a:t> </a:t>
            </a:r>
            <a:r>
              <a:rPr lang="es-PE" sz="1600" err="1">
                <a:solidFill>
                  <a:srgbClr val="FFFFFF"/>
                </a:solidFill>
                <a:latin typeface="Calibri"/>
                <a:cs typeface="Calibri"/>
              </a:rPr>
              <a:t>mode</a:t>
            </a:r>
            <a:r>
              <a:rPr lang="es-PE" sz="1600">
                <a:solidFill>
                  <a:srgbClr val="FFFFFF"/>
                </a:solidFill>
                <a:latin typeface="Calibri"/>
                <a:cs typeface="Calibri"/>
              </a:rPr>
              <a:t>.</a:t>
            </a:r>
          </a:p>
        </p:txBody>
      </p:sp>
      <p:pic>
        <p:nvPicPr>
          <p:cNvPr id="9" name="Imagen 8">
            <a:extLst>
              <a:ext uri="{FF2B5EF4-FFF2-40B4-BE49-F238E27FC236}">
                <a16:creationId xmlns:a16="http://schemas.microsoft.com/office/drawing/2014/main" id="{A20339A1-0AB8-48BA-81F9-189FB57B3559}"/>
              </a:ext>
            </a:extLst>
          </p:cNvPr>
          <p:cNvPicPr>
            <a:picLocks noChangeAspect="1"/>
          </p:cNvPicPr>
          <p:nvPr/>
        </p:nvPicPr>
        <p:blipFill>
          <a:blip r:embed="rId2"/>
          <a:stretch>
            <a:fillRect/>
          </a:stretch>
        </p:blipFill>
        <p:spPr>
          <a:xfrm>
            <a:off x="1456124" y="4374943"/>
            <a:ext cx="3836120" cy="2317314"/>
          </a:xfrm>
          <a:prstGeom prst="rect">
            <a:avLst/>
          </a:prstGeom>
          <a:ln w="19050">
            <a:solidFill>
              <a:schemeClr val="tx1"/>
            </a:solidFill>
          </a:ln>
        </p:spPr>
      </p:pic>
      <p:pic>
        <p:nvPicPr>
          <p:cNvPr id="10" name="Imagen 9">
            <a:extLst>
              <a:ext uri="{FF2B5EF4-FFF2-40B4-BE49-F238E27FC236}">
                <a16:creationId xmlns:a16="http://schemas.microsoft.com/office/drawing/2014/main" id="{28A95BC2-7C55-4083-9063-0359F260B50D}"/>
              </a:ext>
            </a:extLst>
          </p:cNvPr>
          <p:cNvPicPr>
            <a:picLocks noChangeAspect="1"/>
          </p:cNvPicPr>
          <p:nvPr/>
        </p:nvPicPr>
        <p:blipFill>
          <a:blip r:embed="rId3"/>
          <a:stretch>
            <a:fillRect/>
          </a:stretch>
        </p:blipFill>
        <p:spPr>
          <a:xfrm>
            <a:off x="904346" y="1229710"/>
            <a:ext cx="3836121" cy="2540956"/>
          </a:xfrm>
          <a:prstGeom prst="rect">
            <a:avLst/>
          </a:prstGeom>
          <a:ln w="19050">
            <a:solidFill>
              <a:schemeClr val="tx1"/>
            </a:solidFill>
          </a:ln>
        </p:spPr>
      </p:pic>
      <p:pic>
        <p:nvPicPr>
          <p:cNvPr id="11" name="Imagen 10">
            <a:extLst>
              <a:ext uri="{FF2B5EF4-FFF2-40B4-BE49-F238E27FC236}">
                <a16:creationId xmlns:a16="http://schemas.microsoft.com/office/drawing/2014/main" id="{95AE90D1-88A7-4595-800D-E9B92EB4BF20}"/>
              </a:ext>
            </a:extLst>
          </p:cNvPr>
          <p:cNvPicPr>
            <a:picLocks noChangeAspect="1"/>
          </p:cNvPicPr>
          <p:nvPr/>
        </p:nvPicPr>
        <p:blipFill>
          <a:blip r:embed="rId4"/>
          <a:stretch>
            <a:fillRect/>
          </a:stretch>
        </p:blipFill>
        <p:spPr>
          <a:xfrm>
            <a:off x="6430099" y="1008993"/>
            <a:ext cx="3644067" cy="2853202"/>
          </a:xfrm>
          <a:prstGeom prst="rect">
            <a:avLst/>
          </a:prstGeom>
          <a:ln w="19050">
            <a:solidFill>
              <a:schemeClr val="tx1"/>
            </a:solidFill>
          </a:ln>
        </p:spPr>
      </p:pic>
    </p:spTree>
    <p:extLst>
      <p:ext uri="{BB962C8B-B14F-4D97-AF65-F5344CB8AC3E}">
        <p14:creationId xmlns:p14="http://schemas.microsoft.com/office/powerpoint/2010/main" val="2154966691"/>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2508671-D611-45B1-9BD1-64A14D789536}"/>
              </a:ext>
            </a:extLst>
          </p:cNvPr>
          <p:cNvSpPr>
            <a:spLocks noGrp="1"/>
          </p:cNvSpPr>
          <p:nvPr>
            <p:ph type="title"/>
          </p:nvPr>
        </p:nvSpPr>
        <p:spPr/>
        <p:txBody>
          <a:bodyPr/>
          <a:lstStyle/>
          <a:p>
            <a:r>
              <a:rPr lang="es-PE"/>
              <a:t>TRAINING - 5S</a:t>
            </a:r>
          </a:p>
        </p:txBody>
      </p:sp>
      <p:pic>
        <p:nvPicPr>
          <p:cNvPr id="7" name="Imagen 6">
            <a:extLst>
              <a:ext uri="{FF2B5EF4-FFF2-40B4-BE49-F238E27FC236}">
                <a16:creationId xmlns:a16="http://schemas.microsoft.com/office/drawing/2014/main" id="{FEF3AF7A-7CD7-4AF8-841A-2E3D92F25A16}"/>
              </a:ext>
            </a:extLst>
          </p:cNvPr>
          <p:cNvPicPr>
            <a:picLocks noChangeAspect="1"/>
          </p:cNvPicPr>
          <p:nvPr/>
        </p:nvPicPr>
        <p:blipFill>
          <a:blip r:embed="rId2"/>
          <a:stretch>
            <a:fillRect/>
          </a:stretch>
        </p:blipFill>
        <p:spPr>
          <a:xfrm>
            <a:off x="401498" y="1544714"/>
            <a:ext cx="3876060" cy="2068894"/>
          </a:xfrm>
          <a:prstGeom prst="rect">
            <a:avLst/>
          </a:prstGeom>
          <a:ln w="19050">
            <a:solidFill>
              <a:schemeClr val="tx1"/>
            </a:solidFill>
          </a:ln>
        </p:spPr>
      </p:pic>
      <p:pic>
        <p:nvPicPr>
          <p:cNvPr id="12" name="Imagen 11">
            <a:extLst>
              <a:ext uri="{FF2B5EF4-FFF2-40B4-BE49-F238E27FC236}">
                <a16:creationId xmlns:a16="http://schemas.microsoft.com/office/drawing/2014/main" id="{610C42ED-9099-4A38-A024-A3103DCA514B}"/>
              </a:ext>
            </a:extLst>
          </p:cNvPr>
          <p:cNvPicPr>
            <a:picLocks noChangeAspect="1"/>
          </p:cNvPicPr>
          <p:nvPr/>
        </p:nvPicPr>
        <p:blipFill>
          <a:blip r:embed="rId3"/>
          <a:stretch>
            <a:fillRect/>
          </a:stretch>
        </p:blipFill>
        <p:spPr>
          <a:xfrm>
            <a:off x="5056240" y="827717"/>
            <a:ext cx="2311251" cy="2881859"/>
          </a:xfrm>
          <a:prstGeom prst="rect">
            <a:avLst/>
          </a:prstGeom>
          <a:ln w="19050">
            <a:solidFill>
              <a:schemeClr val="tx1"/>
            </a:solidFill>
          </a:ln>
        </p:spPr>
      </p:pic>
      <p:pic>
        <p:nvPicPr>
          <p:cNvPr id="13" name="Imagen 12">
            <a:extLst>
              <a:ext uri="{FF2B5EF4-FFF2-40B4-BE49-F238E27FC236}">
                <a16:creationId xmlns:a16="http://schemas.microsoft.com/office/drawing/2014/main" id="{263B65D0-561C-4D4F-8B53-2F7D4F265BA3}"/>
              </a:ext>
            </a:extLst>
          </p:cNvPr>
          <p:cNvPicPr>
            <a:picLocks noChangeAspect="1"/>
          </p:cNvPicPr>
          <p:nvPr/>
        </p:nvPicPr>
        <p:blipFill>
          <a:blip r:embed="rId4"/>
          <a:stretch>
            <a:fillRect/>
          </a:stretch>
        </p:blipFill>
        <p:spPr>
          <a:xfrm>
            <a:off x="530858" y="3850493"/>
            <a:ext cx="1761708" cy="2414829"/>
          </a:xfrm>
          <a:prstGeom prst="rect">
            <a:avLst/>
          </a:prstGeom>
          <a:ln w="19050">
            <a:solidFill>
              <a:schemeClr val="tx1"/>
            </a:solidFill>
          </a:ln>
        </p:spPr>
      </p:pic>
      <p:pic>
        <p:nvPicPr>
          <p:cNvPr id="14" name="Imagen 13">
            <a:extLst>
              <a:ext uri="{FF2B5EF4-FFF2-40B4-BE49-F238E27FC236}">
                <a16:creationId xmlns:a16="http://schemas.microsoft.com/office/drawing/2014/main" id="{8C915C32-9D8E-4553-95C8-3ECA4DD3128B}"/>
              </a:ext>
            </a:extLst>
          </p:cNvPr>
          <p:cNvPicPr>
            <a:picLocks noChangeAspect="1"/>
          </p:cNvPicPr>
          <p:nvPr/>
        </p:nvPicPr>
        <p:blipFill>
          <a:blip r:embed="rId5"/>
          <a:stretch>
            <a:fillRect/>
          </a:stretch>
        </p:blipFill>
        <p:spPr>
          <a:xfrm>
            <a:off x="2525287" y="3850494"/>
            <a:ext cx="1903172" cy="2414828"/>
          </a:xfrm>
          <a:prstGeom prst="rect">
            <a:avLst/>
          </a:prstGeom>
          <a:ln w="19050">
            <a:solidFill>
              <a:schemeClr val="tx1"/>
            </a:solidFill>
          </a:ln>
        </p:spPr>
      </p:pic>
      <p:pic>
        <p:nvPicPr>
          <p:cNvPr id="15" name="Imagen 14">
            <a:extLst>
              <a:ext uri="{FF2B5EF4-FFF2-40B4-BE49-F238E27FC236}">
                <a16:creationId xmlns:a16="http://schemas.microsoft.com/office/drawing/2014/main" id="{850183BC-3375-4338-ACB3-5CC5DDC170D5}"/>
              </a:ext>
            </a:extLst>
          </p:cNvPr>
          <p:cNvPicPr>
            <a:picLocks noChangeAspect="1"/>
          </p:cNvPicPr>
          <p:nvPr/>
        </p:nvPicPr>
        <p:blipFill>
          <a:blip r:embed="rId6"/>
          <a:stretch>
            <a:fillRect/>
          </a:stretch>
        </p:blipFill>
        <p:spPr>
          <a:xfrm>
            <a:off x="4910918" y="3962567"/>
            <a:ext cx="1300947" cy="2495550"/>
          </a:xfrm>
          <a:prstGeom prst="rect">
            <a:avLst/>
          </a:prstGeom>
          <a:ln w="19050">
            <a:solidFill>
              <a:schemeClr val="tx1"/>
            </a:solidFill>
          </a:ln>
        </p:spPr>
      </p:pic>
      <p:sp>
        <p:nvSpPr>
          <p:cNvPr id="16" name="Rectángulo 15">
            <a:extLst>
              <a:ext uri="{FF2B5EF4-FFF2-40B4-BE49-F238E27FC236}">
                <a16:creationId xmlns:a16="http://schemas.microsoft.com/office/drawing/2014/main" id="{D15B3FB3-F581-41D3-AA72-77135EA1F842}"/>
              </a:ext>
            </a:extLst>
          </p:cNvPr>
          <p:cNvSpPr/>
          <p:nvPr/>
        </p:nvSpPr>
        <p:spPr bwMode="auto">
          <a:xfrm>
            <a:off x="4944122" y="3806103"/>
            <a:ext cx="1267744" cy="28012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PE" sz="1050" b="0" i="0" u="none" strike="noStrike" cap="none" normalizeH="0" baseline="0">
                <a:ln>
                  <a:noFill/>
                </a:ln>
                <a:solidFill>
                  <a:schemeClr val="bg1"/>
                </a:solidFill>
                <a:effectLst/>
                <a:latin typeface="Times New Roman" pitchFamily="18" charset="0"/>
              </a:rPr>
              <a:t>Zona de cuarentena</a:t>
            </a:r>
          </a:p>
        </p:txBody>
      </p:sp>
      <p:sp>
        <p:nvSpPr>
          <p:cNvPr id="17" name="Explosión: 14 puntos 16">
            <a:extLst>
              <a:ext uri="{FF2B5EF4-FFF2-40B4-BE49-F238E27FC236}">
                <a16:creationId xmlns:a16="http://schemas.microsoft.com/office/drawing/2014/main" id="{4550EC0D-D9E8-41C5-B0EB-6AA05CB7DBE8}"/>
              </a:ext>
            </a:extLst>
          </p:cNvPr>
          <p:cNvSpPr/>
          <p:nvPr/>
        </p:nvSpPr>
        <p:spPr bwMode="auto">
          <a:xfrm>
            <a:off x="7655085" y="4223406"/>
            <a:ext cx="2776997" cy="1669002"/>
          </a:xfrm>
          <a:prstGeom prst="irregularSeal2">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PE" sz="1800" b="1" i="0" u="none" strike="noStrike" cap="none" normalizeH="0" baseline="0" err="1">
                <a:ln>
                  <a:noFill/>
                </a:ln>
                <a:solidFill>
                  <a:schemeClr val="bg1"/>
                </a:solidFill>
                <a:effectLst/>
                <a:latin typeface="Times New Roman" pitchFamily="18" charset="0"/>
              </a:rPr>
              <a:t>Gemba</a:t>
            </a:r>
            <a:r>
              <a:rPr kumimoji="0" lang="es-PE" sz="1800" b="1" i="0" u="none" strike="noStrike" cap="none" normalizeH="0" baseline="0">
                <a:ln>
                  <a:noFill/>
                </a:ln>
                <a:solidFill>
                  <a:schemeClr val="bg1"/>
                </a:solidFill>
                <a:effectLst/>
                <a:latin typeface="Times New Roman" pitchFamily="18" charset="0"/>
              </a:rPr>
              <a:t> </a:t>
            </a:r>
            <a:r>
              <a:rPr kumimoji="0" lang="es-PE" sz="1800" b="1" i="0" u="none" strike="noStrike" cap="none" normalizeH="0" baseline="0" err="1">
                <a:ln>
                  <a:noFill/>
                </a:ln>
                <a:solidFill>
                  <a:schemeClr val="bg1"/>
                </a:solidFill>
                <a:effectLst/>
                <a:latin typeface="Times New Roman" pitchFamily="18" charset="0"/>
              </a:rPr>
              <a:t>Walk</a:t>
            </a:r>
            <a:endParaRPr kumimoji="0" lang="es-PE" sz="1800" b="1" i="0" u="none" strike="noStrike" cap="none" normalizeH="0" baseline="0">
              <a:ln>
                <a:noFill/>
              </a:ln>
              <a:solidFill>
                <a:schemeClr val="bg1"/>
              </a:solidFill>
              <a:effectLst/>
              <a:latin typeface="Times New Roman" pitchFamily="18" charset="0"/>
            </a:endParaRPr>
          </a:p>
        </p:txBody>
      </p:sp>
      <p:pic>
        <p:nvPicPr>
          <p:cNvPr id="18" name="Imagen 17">
            <a:extLst>
              <a:ext uri="{FF2B5EF4-FFF2-40B4-BE49-F238E27FC236}">
                <a16:creationId xmlns:a16="http://schemas.microsoft.com/office/drawing/2014/main" id="{96CB4DFF-56BD-41C3-94BF-CBC828CB4105}"/>
              </a:ext>
            </a:extLst>
          </p:cNvPr>
          <p:cNvPicPr>
            <a:picLocks noChangeAspect="1"/>
          </p:cNvPicPr>
          <p:nvPr/>
        </p:nvPicPr>
        <p:blipFill>
          <a:blip r:embed="rId7"/>
          <a:stretch>
            <a:fillRect/>
          </a:stretch>
        </p:blipFill>
        <p:spPr>
          <a:xfrm>
            <a:off x="7906765" y="614364"/>
            <a:ext cx="2017673" cy="2999244"/>
          </a:xfrm>
          <a:prstGeom prst="rect">
            <a:avLst/>
          </a:prstGeom>
          <a:ln w="19050">
            <a:solidFill>
              <a:schemeClr val="tx1"/>
            </a:solidFill>
          </a:ln>
        </p:spPr>
      </p:pic>
    </p:spTree>
    <p:extLst>
      <p:ext uri="{BB962C8B-B14F-4D97-AF65-F5344CB8AC3E}">
        <p14:creationId xmlns:p14="http://schemas.microsoft.com/office/powerpoint/2010/main" val="684679300"/>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6AD3C3-CB0F-4B25-93F1-1C92A221FDAF}"/>
              </a:ext>
            </a:extLst>
          </p:cNvPr>
          <p:cNvSpPr>
            <a:spLocks noGrp="1"/>
          </p:cNvSpPr>
          <p:nvPr>
            <p:ph type="title"/>
          </p:nvPr>
        </p:nvSpPr>
        <p:spPr/>
        <p:txBody>
          <a:bodyPr/>
          <a:lstStyle/>
          <a:p>
            <a:r>
              <a:rPr lang="es-PE" b="1" spc="5">
                <a:latin typeface="+mn-lt"/>
              </a:rPr>
              <a:t>1S – Eliminación de innecesarios</a:t>
            </a:r>
            <a:endParaRPr lang="es-PE"/>
          </a:p>
        </p:txBody>
      </p:sp>
      <p:sp>
        <p:nvSpPr>
          <p:cNvPr id="4" name="object 38">
            <a:extLst>
              <a:ext uri="{FF2B5EF4-FFF2-40B4-BE49-F238E27FC236}">
                <a16:creationId xmlns:a16="http://schemas.microsoft.com/office/drawing/2014/main" id="{48072E13-6F3A-4A53-874D-3C0A0A17031A}"/>
              </a:ext>
            </a:extLst>
          </p:cNvPr>
          <p:cNvSpPr txBox="1"/>
          <p:nvPr/>
        </p:nvSpPr>
        <p:spPr>
          <a:xfrm>
            <a:off x="828764" y="1683813"/>
            <a:ext cx="787990" cy="219291"/>
          </a:xfrm>
          <a:prstGeom prst="rect">
            <a:avLst/>
          </a:prstGeom>
        </p:spPr>
        <p:txBody>
          <a:bodyPr vert="horz" wrap="square" lIns="0" tIns="11430" rIns="0" bIns="0" rtlCol="0">
            <a:spAutoFit/>
          </a:bodyPr>
          <a:lstStyle/>
          <a:p>
            <a:pPr marL="12700">
              <a:spcBef>
                <a:spcPts val="90"/>
              </a:spcBef>
            </a:pPr>
            <a:r>
              <a:rPr lang="es-PE" sz="1350" b="1" spc="-10">
                <a:solidFill>
                  <a:srgbClr val="FFFFFF"/>
                </a:solidFill>
                <a:latin typeface="Arial"/>
                <a:cs typeface="Arial"/>
              </a:rPr>
              <a:t>Paso</a:t>
            </a:r>
            <a:r>
              <a:rPr lang="es-PE" sz="1350" b="1" spc="-70">
                <a:solidFill>
                  <a:srgbClr val="FFFFFF"/>
                </a:solidFill>
                <a:latin typeface="Arial"/>
                <a:cs typeface="Arial"/>
              </a:rPr>
              <a:t> </a:t>
            </a:r>
            <a:r>
              <a:rPr lang="es-PE" sz="1350" b="1" spc="-10">
                <a:solidFill>
                  <a:srgbClr val="FFFFFF"/>
                </a:solidFill>
                <a:latin typeface="Arial"/>
                <a:cs typeface="Arial"/>
              </a:rPr>
              <a:t>0</a:t>
            </a:r>
            <a:endParaRPr lang="es-PE" sz="1350">
              <a:latin typeface="Arial"/>
              <a:cs typeface="Arial"/>
            </a:endParaRPr>
          </a:p>
        </p:txBody>
      </p:sp>
      <p:sp>
        <p:nvSpPr>
          <p:cNvPr id="5" name="CuadroTexto 4">
            <a:extLst>
              <a:ext uri="{FF2B5EF4-FFF2-40B4-BE49-F238E27FC236}">
                <a16:creationId xmlns:a16="http://schemas.microsoft.com/office/drawing/2014/main" id="{97041241-0345-4C12-AB27-07287BF56FBB}"/>
              </a:ext>
            </a:extLst>
          </p:cNvPr>
          <p:cNvSpPr txBox="1"/>
          <p:nvPr/>
        </p:nvSpPr>
        <p:spPr>
          <a:xfrm>
            <a:off x="496267" y="1268008"/>
            <a:ext cx="3126914" cy="400110"/>
          </a:xfrm>
          <a:prstGeom prst="rect">
            <a:avLst/>
          </a:prstGeom>
          <a:solidFill>
            <a:srgbClr val="FF0000"/>
          </a:solidFill>
          <a:scene3d>
            <a:camera prst="orthographicFront"/>
            <a:lightRig rig="threePt" dir="t"/>
          </a:scene3d>
          <a:sp3d>
            <a:bevelT/>
            <a:bevelB/>
          </a:sp3d>
        </p:spPr>
        <p:txBody>
          <a:bodyPr wrap="square" lIns="91440" tIns="45720" rIns="91440" bIns="45720" rtlCol="0" anchor="t">
            <a:spAutoFit/>
          </a:bodyPr>
          <a:lstStyle/>
          <a:p>
            <a:pPr algn="ctr"/>
            <a:r>
              <a:rPr lang="es-PE" sz="2000" b="1">
                <a:latin typeface="+mn-lt"/>
              </a:rPr>
              <a:t>1 S</a:t>
            </a:r>
            <a:endParaRPr lang="es-PE" sz="2000" b="1">
              <a:latin typeface="+mn-lt"/>
              <a:cs typeface="Arial"/>
            </a:endParaRPr>
          </a:p>
        </p:txBody>
      </p:sp>
      <p:pic>
        <p:nvPicPr>
          <p:cNvPr id="6" name="Imagen 5">
            <a:extLst>
              <a:ext uri="{FF2B5EF4-FFF2-40B4-BE49-F238E27FC236}">
                <a16:creationId xmlns:a16="http://schemas.microsoft.com/office/drawing/2014/main" id="{9E3D4663-6190-495F-988C-8E7680844C67}"/>
              </a:ext>
            </a:extLst>
          </p:cNvPr>
          <p:cNvPicPr>
            <a:picLocks noChangeAspect="1"/>
          </p:cNvPicPr>
          <p:nvPr/>
        </p:nvPicPr>
        <p:blipFill>
          <a:blip r:embed="rId2"/>
          <a:stretch>
            <a:fillRect/>
          </a:stretch>
        </p:blipFill>
        <p:spPr>
          <a:xfrm>
            <a:off x="444765" y="1903104"/>
            <a:ext cx="3197532" cy="1798612"/>
          </a:xfrm>
          <a:prstGeom prst="rect">
            <a:avLst/>
          </a:prstGeom>
          <a:ln>
            <a:solidFill>
              <a:srgbClr val="000000"/>
            </a:solidFill>
          </a:ln>
        </p:spPr>
      </p:pic>
      <p:pic>
        <p:nvPicPr>
          <p:cNvPr id="7" name="Imagen 6">
            <a:extLst>
              <a:ext uri="{FF2B5EF4-FFF2-40B4-BE49-F238E27FC236}">
                <a16:creationId xmlns:a16="http://schemas.microsoft.com/office/drawing/2014/main" id="{204104CB-E762-4421-8CF6-8A46C21E126B}"/>
              </a:ext>
            </a:extLst>
          </p:cNvPr>
          <p:cNvPicPr>
            <a:picLocks noChangeAspect="1"/>
          </p:cNvPicPr>
          <p:nvPr/>
        </p:nvPicPr>
        <p:blipFill>
          <a:blip r:embed="rId3"/>
          <a:stretch>
            <a:fillRect/>
          </a:stretch>
        </p:blipFill>
        <p:spPr>
          <a:xfrm>
            <a:off x="4061246" y="1668118"/>
            <a:ext cx="2982382" cy="1812988"/>
          </a:xfrm>
          <a:prstGeom prst="rect">
            <a:avLst/>
          </a:prstGeom>
          <a:ln>
            <a:solidFill>
              <a:srgbClr val="000000"/>
            </a:solidFill>
          </a:ln>
        </p:spPr>
      </p:pic>
      <p:pic>
        <p:nvPicPr>
          <p:cNvPr id="8" name="Imagen 7">
            <a:extLst>
              <a:ext uri="{FF2B5EF4-FFF2-40B4-BE49-F238E27FC236}">
                <a16:creationId xmlns:a16="http://schemas.microsoft.com/office/drawing/2014/main" id="{750A139E-A732-4057-A3F5-6C7BCF34B208}"/>
              </a:ext>
            </a:extLst>
          </p:cNvPr>
          <p:cNvPicPr>
            <a:picLocks noChangeAspect="1"/>
          </p:cNvPicPr>
          <p:nvPr/>
        </p:nvPicPr>
        <p:blipFill>
          <a:blip r:embed="rId4"/>
          <a:stretch>
            <a:fillRect/>
          </a:stretch>
        </p:blipFill>
        <p:spPr>
          <a:xfrm>
            <a:off x="7888827" y="1659702"/>
            <a:ext cx="3101358" cy="1769298"/>
          </a:xfrm>
          <a:prstGeom prst="rect">
            <a:avLst/>
          </a:prstGeom>
          <a:ln>
            <a:solidFill>
              <a:srgbClr val="000000"/>
            </a:solidFill>
          </a:ln>
        </p:spPr>
      </p:pic>
      <p:pic>
        <p:nvPicPr>
          <p:cNvPr id="9" name="Imagen 8">
            <a:extLst>
              <a:ext uri="{FF2B5EF4-FFF2-40B4-BE49-F238E27FC236}">
                <a16:creationId xmlns:a16="http://schemas.microsoft.com/office/drawing/2014/main" id="{54F548F7-6698-4D80-9DAD-EE1DB4B67DC3}"/>
              </a:ext>
            </a:extLst>
          </p:cNvPr>
          <p:cNvPicPr>
            <a:picLocks noChangeAspect="1"/>
          </p:cNvPicPr>
          <p:nvPr/>
        </p:nvPicPr>
        <p:blipFill>
          <a:blip r:embed="rId5"/>
          <a:stretch>
            <a:fillRect/>
          </a:stretch>
        </p:blipFill>
        <p:spPr>
          <a:xfrm>
            <a:off x="353013" y="4033543"/>
            <a:ext cx="3151271" cy="2281288"/>
          </a:xfrm>
          <a:prstGeom prst="rect">
            <a:avLst/>
          </a:prstGeom>
          <a:ln>
            <a:solidFill>
              <a:srgbClr val="000000"/>
            </a:solidFill>
          </a:ln>
        </p:spPr>
      </p:pic>
      <p:pic>
        <p:nvPicPr>
          <p:cNvPr id="10" name="Imagen 9">
            <a:extLst>
              <a:ext uri="{FF2B5EF4-FFF2-40B4-BE49-F238E27FC236}">
                <a16:creationId xmlns:a16="http://schemas.microsoft.com/office/drawing/2014/main" id="{ACEEB6C8-D7A2-465B-9387-DDC2261AA91A}"/>
              </a:ext>
            </a:extLst>
          </p:cNvPr>
          <p:cNvPicPr>
            <a:picLocks noChangeAspect="1"/>
          </p:cNvPicPr>
          <p:nvPr/>
        </p:nvPicPr>
        <p:blipFill>
          <a:blip r:embed="rId6"/>
          <a:stretch>
            <a:fillRect/>
          </a:stretch>
        </p:blipFill>
        <p:spPr>
          <a:xfrm>
            <a:off x="3699976" y="4033543"/>
            <a:ext cx="3566909" cy="2204657"/>
          </a:xfrm>
          <a:prstGeom prst="rect">
            <a:avLst/>
          </a:prstGeom>
          <a:ln>
            <a:solidFill>
              <a:srgbClr val="000000"/>
            </a:solidFill>
          </a:ln>
        </p:spPr>
      </p:pic>
      <p:pic>
        <p:nvPicPr>
          <p:cNvPr id="11" name="Imagen 10">
            <a:extLst>
              <a:ext uri="{FF2B5EF4-FFF2-40B4-BE49-F238E27FC236}">
                <a16:creationId xmlns:a16="http://schemas.microsoft.com/office/drawing/2014/main" id="{663E14ED-2049-46FC-B256-CCEC62EC1D31}"/>
              </a:ext>
            </a:extLst>
          </p:cNvPr>
          <p:cNvPicPr>
            <a:picLocks noChangeAspect="1"/>
          </p:cNvPicPr>
          <p:nvPr/>
        </p:nvPicPr>
        <p:blipFill>
          <a:blip r:embed="rId7"/>
          <a:stretch>
            <a:fillRect/>
          </a:stretch>
        </p:blipFill>
        <p:spPr>
          <a:xfrm>
            <a:off x="7562847" y="3701716"/>
            <a:ext cx="4376409" cy="2204657"/>
          </a:xfrm>
          <a:prstGeom prst="rect">
            <a:avLst/>
          </a:prstGeom>
          <a:ln>
            <a:solidFill>
              <a:srgbClr val="000000"/>
            </a:solidFill>
          </a:ln>
        </p:spPr>
      </p:pic>
    </p:spTree>
    <p:extLst>
      <p:ext uri="{BB962C8B-B14F-4D97-AF65-F5344CB8AC3E}">
        <p14:creationId xmlns:p14="http://schemas.microsoft.com/office/powerpoint/2010/main" val="3571267225"/>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45420DC3-6D50-40E9-A06E-8C808425D9C5}"/>
              </a:ext>
            </a:extLst>
          </p:cNvPr>
          <p:cNvGrpSpPr/>
          <p:nvPr/>
        </p:nvGrpSpPr>
        <p:grpSpPr>
          <a:xfrm>
            <a:off x="4054577" y="1283748"/>
            <a:ext cx="4277522" cy="4352553"/>
            <a:chOff x="3913188" y="1708132"/>
            <a:chExt cx="4343400" cy="4362633"/>
          </a:xfrm>
        </p:grpSpPr>
        <p:grpSp>
          <p:nvGrpSpPr>
            <p:cNvPr id="19" name="Grupo 18">
              <a:extLst>
                <a:ext uri="{FF2B5EF4-FFF2-40B4-BE49-F238E27FC236}">
                  <a16:creationId xmlns:a16="http://schemas.microsoft.com/office/drawing/2014/main" id="{6521C862-21EF-461F-B9F7-D7023C89190D}"/>
                </a:ext>
                <a:ext uri="{C183D7F6-B498-43B3-948B-1728B52AA6E4}">
                  <adec:decorative xmlns:adec="http://schemas.microsoft.com/office/drawing/2017/decorative" val="1"/>
                </a:ext>
              </a:extLst>
            </p:cNvPr>
            <p:cNvGrpSpPr/>
            <p:nvPr/>
          </p:nvGrpSpPr>
          <p:grpSpPr>
            <a:xfrm>
              <a:off x="3913188" y="1708132"/>
              <a:ext cx="4343400" cy="4362633"/>
              <a:chOff x="3913188" y="1580968"/>
              <a:chExt cx="4343400" cy="4362633"/>
            </a:xfrm>
          </p:grpSpPr>
          <p:grpSp>
            <p:nvGrpSpPr>
              <p:cNvPr id="46" name="Grupo 45">
                <a:extLst>
                  <a:ext uri="{FF2B5EF4-FFF2-40B4-BE49-F238E27FC236}">
                    <a16:creationId xmlns:a16="http://schemas.microsoft.com/office/drawing/2014/main" id="{4C1F1391-AAB5-4554-8014-00EF5BB3ECFC}"/>
                  </a:ext>
                </a:extLst>
              </p:cNvPr>
              <p:cNvGrpSpPr/>
              <p:nvPr/>
            </p:nvGrpSpPr>
            <p:grpSpPr>
              <a:xfrm>
                <a:off x="3913188" y="1580968"/>
                <a:ext cx="4343400" cy="4362633"/>
                <a:chOff x="3913188" y="1580968"/>
                <a:chExt cx="4343400" cy="4362633"/>
              </a:xfrm>
              <a:effectLst/>
            </p:grpSpPr>
            <p:sp>
              <p:nvSpPr>
                <p:cNvPr id="48" name="Forma libre 5">
                  <a:extLst>
                    <a:ext uri="{FF2B5EF4-FFF2-40B4-BE49-F238E27FC236}">
                      <a16:creationId xmlns:a16="http://schemas.microsoft.com/office/drawing/2014/main" id="{9A66EECD-F9EE-4677-9534-4EC90491454A}"/>
                    </a:ext>
                    <a:ext uri="{C183D7F6-B498-43B3-948B-1728B52AA6E4}">
                      <adec:decorative xmlns:adec="http://schemas.microsoft.com/office/drawing/2017/decorative" val="1"/>
                    </a:ext>
                  </a:extLst>
                </p:cNvPr>
                <p:cNvSpPr>
                  <a:spLocks/>
                </p:cNvSpPr>
                <p:nvPr/>
              </p:nvSpPr>
              <p:spPr bwMode="auto">
                <a:xfrm>
                  <a:off x="3913188" y="1600200"/>
                  <a:ext cx="2008188" cy="2020888"/>
                </a:xfrm>
                <a:custGeom>
                  <a:avLst/>
                  <a:gdLst>
                    <a:gd name="T0" fmla="*/ 55 w 172"/>
                    <a:gd name="T1" fmla="*/ 173 h 173"/>
                    <a:gd name="T2" fmla="*/ 0 w 172"/>
                    <a:gd name="T3" fmla="*/ 173 h 173"/>
                    <a:gd name="T4" fmla="*/ 172 w 172"/>
                    <a:gd name="T5" fmla="*/ 0 h 173"/>
                    <a:gd name="T6" fmla="*/ 172 w 172"/>
                    <a:gd name="T7" fmla="*/ 55 h 173"/>
                    <a:gd name="T8" fmla="*/ 55 w 172"/>
                    <a:gd name="T9" fmla="*/ 173 h 173"/>
                  </a:gdLst>
                  <a:ahLst/>
                  <a:cxnLst>
                    <a:cxn ang="0">
                      <a:pos x="T0" y="T1"/>
                    </a:cxn>
                    <a:cxn ang="0">
                      <a:pos x="T2" y="T3"/>
                    </a:cxn>
                    <a:cxn ang="0">
                      <a:pos x="T4" y="T5"/>
                    </a:cxn>
                    <a:cxn ang="0">
                      <a:pos x="T6" y="T7"/>
                    </a:cxn>
                    <a:cxn ang="0">
                      <a:pos x="T8" y="T9"/>
                    </a:cxn>
                  </a:cxnLst>
                  <a:rect l="0" t="0" r="r" b="b"/>
                  <a:pathLst>
                    <a:path w="172" h="173">
                      <a:moveTo>
                        <a:pt x="55" y="173"/>
                      </a:moveTo>
                      <a:cubicBezTo>
                        <a:pt x="0" y="173"/>
                        <a:pt x="0" y="173"/>
                        <a:pt x="0" y="173"/>
                      </a:cubicBezTo>
                      <a:cubicBezTo>
                        <a:pt x="7" y="80"/>
                        <a:pt x="80" y="7"/>
                        <a:pt x="172" y="0"/>
                      </a:cubicBezTo>
                      <a:cubicBezTo>
                        <a:pt x="172" y="55"/>
                        <a:pt x="172" y="55"/>
                        <a:pt x="172" y="55"/>
                      </a:cubicBezTo>
                      <a:cubicBezTo>
                        <a:pt x="110" y="61"/>
                        <a:pt x="61" y="111"/>
                        <a:pt x="55" y="173"/>
                      </a:cubicBezTo>
                      <a:close/>
                    </a:path>
                  </a:pathLst>
                </a:custGeom>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Forma libre 6">
                  <a:extLst>
                    <a:ext uri="{FF2B5EF4-FFF2-40B4-BE49-F238E27FC236}">
                      <a16:creationId xmlns:a16="http://schemas.microsoft.com/office/drawing/2014/main" id="{7CBA087E-941E-495B-83B8-ADED9A414E8F}"/>
                    </a:ext>
                    <a:ext uri="{C183D7F6-B498-43B3-948B-1728B52AA6E4}">
                      <adec:decorative xmlns:adec="http://schemas.microsoft.com/office/drawing/2017/decorative" val="1"/>
                    </a:ext>
                  </a:extLst>
                </p:cNvPr>
                <p:cNvSpPr>
                  <a:spLocks/>
                </p:cNvSpPr>
                <p:nvPr/>
              </p:nvSpPr>
              <p:spPr bwMode="auto">
                <a:xfrm>
                  <a:off x="6235700" y="3935413"/>
                  <a:ext cx="2020888" cy="2008188"/>
                </a:xfrm>
                <a:custGeom>
                  <a:avLst/>
                  <a:gdLst>
                    <a:gd name="T0" fmla="*/ 118 w 173"/>
                    <a:gd name="T1" fmla="*/ 0 h 172"/>
                    <a:gd name="T2" fmla="*/ 173 w 173"/>
                    <a:gd name="T3" fmla="*/ 0 h 172"/>
                    <a:gd name="T4" fmla="*/ 0 w 173"/>
                    <a:gd name="T5" fmla="*/ 172 h 172"/>
                    <a:gd name="T6" fmla="*/ 0 w 173"/>
                    <a:gd name="T7" fmla="*/ 117 h 172"/>
                    <a:gd name="T8" fmla="*/ 118 w 173"/>
                    <a:gd name="T9" fmla="*/ 0 h 172"/>
                  </a:gdLst>
                  <a:ahLst/>
                  <a:cxnLst>
                    <a:cxn ang="0">
                      <a:pos x="T0" y="T1"/>
                    </a:cxn>
                    <a:cxn ang="0">
                      <a:pos x="T2" y="T3"/>
                    </a:cxn>
                    <a:cxn ang="0">
                      <a:pos x="T4" y="T5"/>
                    </a:cxn>
                    <a:cxn ang="0">
                      <a:pos x="T6" y="T7"/>
                    </a:cxn>
                    <a:cxn ang="0">
                      <a:pos x="T8" y="T9"/>
                    </a:cxn>
                  </a:cxnLst>
                  <a:rect l="0" t="0" r="r" b="b"/>
                  <a:pathLst>
                    <a:path w="173" h="172">
                      <a:moveTo>
                        <a:pt x="118" y="0"/>
                      </a:moveTo>
                      <a:cubicBezTo>
                        <a:pt x="173" y="0"/>
                        <a:pt x="173" y="0"/>
                        <a:pt x="173" y="0"/>
                      </a:cubicBezTo>
                      <a:cubicBezTo>
                        <a:pt x="166" y="92"/>
                        <a:pt x="93" y="166"/>
                        <a:pt x="0" y="172"/>
                      </a:cubicBezTo>
                      <a:cubicBezTo>
                        <a:pt x="0" y="117"/>
                        <a:pt x="0" y="117"/>
                        <a:pt x="0" y="117"/>
                      </a:cubicBezTo>
                      <a:cubicBezTo>
                        <a:pt x="62" y="111"/>
                        <a:pt x="112" y="62"/>
                        <a:pt x="118" y="0"/>
                      </a:cubicBezTo>
                      <a:close/>
                    </a:path>
                  </a:pathLst>
                </a:custGeom>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Forma libre 7">
                  <a:extLst>
                    <a:ext uri="{FF2B5EF4-FFF2-40B4-BE49-F238E27FC236}">
                      <a16:creationId xmlns:a16="http://schemas.microsoft.com/office/drawing/2014/main" id="{84DA4A60-4CB0-4CC7-97C1-EF25B61E28A4}"/>
                    </a:ext>
                    <a:ext uri="{C183D7F6-B498-43B3-948B-1728B52AA6E4}">
                      <adec:decorative xmlns:adec="http://schemas.microsoft.com/office/drawing/2017/decorative" val="1"/>
                    </a:ext>
                  </a:extLst>
                </p:cNvPr>
                <p:cNvSpPr>
                  <a:spLocks/>
                </p:cNvSpPr>
                <p:nvPr/>
              </p:nvSpPr>
              <p:spPr bwMode="auto">
                <a:xfrm>
                  <a:off x="3913188" y="3935413"/>
                  <a:ext cx="2008188" cy="2008188"/>
                </a:xfrm>
                <a:custGeom>
                  <a:avLst/>
                  <a:gdLst>
                    <a:gd name="T0" fmla="*/ 172 w 172"/>
                    <a:gd name="T1" fmla="*/ 117 h 172"/>
                    <a:gd name="T2" fmla="*/ 172 w 172"/>
                    <a:gd name="T3" fmla="*/ 172 h 172"/>
                    <a:gd name="T4" fmla="*/ 0 w 172"/>
                    <a:gd name="T5" fmla="*/ 0 h 172"/>
                    <a:gd name="T6" fmla="*/ 55 w 172"/>
                    <a:gd name="T7" fmla="*/ 0 h 172"/>
                    <a:gd name="T8" fmla="*/ 172 w 172"/>
                    <a:gd name="T9" fmla="*/ 117 h 172"/>
                  </a:gdLst>
                  <a:ahLst/>
                  <a:cxnLst>
                    <a:cxn ang="0">
                      <a:pos x="T0" y="T1"/>
                    </a:cxn>
                    <a:cxn ang="0">
                      <a:pos x="T2" y="T3"/>
                    </a:cxn>
                    <a:cxn ang="0">
                      <a:pos x="T4" y="T5"/>
                    </a:cxn>
                    <a:cxn ang="0">
                      <a:pos x="T6" y="T7"/>
                    </a:cxn>
                    <a:cxn ang="0">
                      <a:pos x="T8" y="T9"/>
                    </a:cxn>
                  </a:cxnLst>
                  <a:rect l="0" t="0" r="r" b="b"/>
                  <a:pathLst>
                    <a:path w="172" h="172">
                      <a:moveTo>
                        <a:pt x="172" y="117"/>
                      </a:moveTo>
                      <a:cubicBezTo>
                        <a:pt x="172" y="172"/>
                        <a:pt x="172" y="172"/>
                        <a:pt x="172" y="172"/>
                      </a:cubicBezTo>
                      <a:cubicBezTo>
                        <a:pt x="80" y="166"/>
                        <a:pt x="7" y="92"/>
                        <a:pt x="0" y="0"/>
                      </a:cubicBezTo>
                      <a:cubicBezTo>
                        <a:pt x="55" y="0"/>
                        <a:pt x="55" y="0"/>
                        <a:pt x="55" y="0"/>
                      </a:cubicBezTo>
                      <a:cubicBezTo>
                        <a:pt x="61" y="62"/>
                        <a:pt x="110" y="111"/>
                        <a:pt x="172" y="117"/>
                      </a:cubicBezTo>
                      <a:close/>
                    </a:path>
                  </a:pathLst>
                </a:custGeom>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Forma libre 8">
                  <a:extLst>
                    <a:ext uri="{FF2B5EF4-FFF2-40B4-BE49-F238E27FC236}">
                      <a16:creationId xmlns:a16="http://schemas.microsoft.com/office/drawing/2014/main" id="{F6CC35A0-C838-4085-A613-D3F988ACCEFA}"/>
                    </a:ext>
                    <a:ext uri="{C183D7F6-B498-43B3-948B-1728B52AA6E4}">
                      <adec:decorative xmlns:adec="http://schemas.microsoft.com/office/drawing/2017/decorative" val="1"/>
                    </a:ext>
                  </a:extLst>
                </p:cNvPr>
                <p:cNvSpPr>
                  <a:spLocks/>
                </p:cNvSpPr>
                <p:nvPr/>
              </p:nvSpPr>
              <p:spPr bwMode="auto">
                <a:xfrm>
                  <a:off x="6235700" y="1580968"/>
                  <a:ext cx="2020888" cy="2020888"/>
                </a:xfrm>
                <a:custGeom>
                  <a:avLst/>
                  <a:gdLst>
                    <a:gd name="T0" fmla="*/ 0 w 173"/>
                    <a:gd name="T1" fmla="*/ 55 h 173"/>
                    <a:gd name="T2" fmla="*/ 0 w 173"/>
                    <a:gd name="T3" fmla="*/ 0 h 173"/>
                    <a:gd name="T4" fmla="*/ 173 w 173"/>
                    <a:gd name="T5" fmla="*/ 173 h 173"/>
                    <a:gd name="T6" fmla="*/ 118 w 173"/>
                    <a:gd name="T7" fmla="*/ 173 h 173"/>
                    <a:gd name="T8" fmla="*/ 0 w 173"/>
                    <a:gd name="T9" fmla="*/ 55 h 173"/>
                  </a:gdLst>
                  <a:ahLst/>
                  <a:cxnLst>
                    <a:cxn ang="0">
                      <a:pos x="T0" y="T1"/>
                    </a:cxn>
                    <a:cxn ang="0">
                      <a:pos x="T2" y="T3"/>
                    </a:cxn>
                    <a:cxn ang="0">
                      <a:pos x="T4" y="T5"/>
                    </a:cxn>
                    <a:cxn ang="0">
                      <a:pos x="T6" y="T7"/>
                    </a:cxn>
                    <a:cxn ang="0">
                      <a:pos x="T8" y="T9"/>
                    </a:cxn>
                  </a:cxnLst>
                  <a:rect l="0" t="0" r="r" b="b"/>
                  <a:pathLst>
                    <a:path w="173" h="173">
                      <a:moveTo>
                        <a:pt x="0" y="55"/>
                      </a:moveTo>
                      <a:cubicBezTo>
                        <a:pt x="0" y="0"/>
                        <a:pt x="0" y="0"/>
                        <a:pt x="0" y="0"/>
                      </a:cubicBezTo>
                      <a:cubicBezTo>
                        <a:pt x="93" y="7"/>
                        <a:pt x="166" y="80"/>
                        <a:pt x="173" y="173"/>
                      </a:cubicBezTo>
                      <a:cubicBezTo>
                        <a:pt x="118" y="173"/>
                        <a:pt x="118" y="173"/>
                        <a:pt x="118" y="173"/>
                      </a:cubicBezTo>
                      <a:cubicBezTo>
                        <a:pt x="112" y="111"/>
                        <a:pt x="62" y="61"/>
                        <a:pt x="0" y="55"/>
                      </a:cubicBezTo>
                      <a:close/>
                    </a:path>
                  </a:pathLst>
                </a:custGeom>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47" name="Forma libre 31">
                <a:extLst>
                  <a:ext uri="{FF2B5EF4-FFF2-40B4-BE49-F238E27FC236}">
                    <a16:creationId xmlns:a16="http://schemas.microsoft.com/office/drawing/2014/main" id="{761CB960-3353-4BA0-819C-4CE2562D8213}"/>
                  </a:ext>
                  <a:ext uri="{C183D7F6-B498-43B3-948B-1728B52AA6E4}">
                    <adec:decorative xmlns:adec="http://schemas.microsoft.com/office/drawing/2017/decorative" val="1"/>
                  </a:ext>
                </a:extLst>
              </p:cNvPr>
              <p:cNvSpPr/>
              <p:nvPr/>
            </p:nvSpPr>
            <p:spPr>
              <a:xfrm flipV="1">
                <a:off x="4484571" y="2194720"/>
                <a:ext cx="3154361" cy="3154361"/>
              </a:xfrm>
              <a:custGeom>
                <a:avLst/>
                <a:gdLst>
                  <a:gd name="connsiteX0" fmla="*/ 1577181 w 3154361"/>
                  <a:gd name="connsiteY0" fmla="*/ 3154361 h 3154361"/>
                  <a:gd name="connsiteX1" fmla="*/ 1780203 w 3154361"/>
                  <a:gd name="connsiteY1" fmla="*/ 2804324 h 3154361"/>
                  <a:gd name="connsiteX2" fmla="*/ 1797438 w 3154361"/>
                  <a:gd name="connsiteY2" fmla="*/ 2802025 h 3154361"/>
                  <a:gd name="connsiteX3" fmla="*/ 2796180 w 3154361"/>
                  <a:gd name="connsiteY3" fmla="*/ 1827945 h 3154361"/>
                  <a:gd name="connsiteX4" fmla="*/ 2803383 w 3154361"/>
                  <a:gd name="connsiteY4" fmla="*/ 1780748 h 3154361"/>
                  <a:gd name="connsiteX5" fmla="*/ 3154361 w 3154361"/>
                  <a:gd name="connsiteY5" fmla="*/ 1577181 h 3154361"/>
                  <a:gd name="connsiteX6" fmla="*/ 2803383 w 3154361"/>
                  <a:gd name="connsiteY6" fmla="*/ 1373614 h 3154361"/>
                  <a:gd name="connsiteX7" fmla="*/ 2796180 w 3154361"/>
                  <a:gd name="connsiteY7" fmla="*/ 1326414 h 3154361"/>
                  <a:gd name="connsiteX8" fmla="*/ 1797438 w 3154361"/>
                  <a:gd name="connsiteY8" fmla="*/ 352335 h 3154361"/>
                  <a:gd name="connsiteX9" fmla="*/ 1780201 w 3154361"/>
                  <a:gd name="connsiteY9" fmla="*/ 350035 h 3154361"/>
                  <a:gd name="connsiteX10" fmla="*/ 1577181 w 3154361"/>
                  <a:gd name="connsiteY10" fmla="*/ 0 h 3154361"/>
                  <a:gd name="connsiteX11" fmla="*/ 1374161 w 3154361"/>
                  <a:gd name="connsiteY11" fmla="*/ 350035 h 3154361"/>
                  <a:gd name="connsiteX12" fmla="*/ 1356922 w 3154361"/>
                  <a:gd name="connsiteY12" fmla="*/ 352335 h 3154361"/>
                  <a:gd name="connsiteX13" fmla="*/ 358181 w 3154361"/>
                  <a:gd name="connsiteY13" fmla="*/ 1326414 h 3154361"/>
                  <a:gd name="connsiteX14" fmla="*/ 350977 w 3154361"/>
                  <a:gd name="connsiteY14" fmla="*/ 1373613 h 3154361"/>
                  <a:gd name="connsiteX15" fmla="*/ 0 w 3154361"/>
                  <a:gd name="connsiteY15" fmla="*/ 1577180 h 3154361"/>
                  <a:gd name="connsiteX16" fmla="*/ 350977 w 3154361"/>
                  <a:gd name="connsiteY16" fmla="*/ 1780746 h 3154361"/>
                  <a:gd name="connsiteX17" fmla="*/ 358181 w 3154361"/>
                  <a:gd name="connsiteY17" fmla="*/ 1827946 h 3154361"/>
                  <a:gd name="connsiteX18" fmla="*/ 1356922 w 3154361"/>
                  <a:gd name="connsiteY18" fmla="*/ 2802025 h 3154361"/>
                  <a:gd name="connsiteX19" fmla="*/ 1374159 w 3154361"/>
                  <a:gd name="connsiteY19" fmla="*/ 2804324 h 315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4361" h="3154361">
                    <a:moveTo>
                      <a:pt x="1577181" y="3154361"/>
                    </a:moveTo>
                    <a:lnTo>
                      <a:pt x="1780203" y="2804324"/>
                    </a:lnTo>
                    <a:lnTo>
                      <a:pt x="1797438" y="2802025"/>
                    </a:lnTo>
                    <a:cubicBezTo>
                      <a:pt x="2297871" y="2712635"/>
                      <a:pt x="2694658" y="2324067"/>
                      <a:pt x="2796180" y="1827945"/>
                    </a:cubicBezTo>
                    <a:lnTo>
                      <a:pt x="2803383" y="1780748"/>
                    </a:lnTo>
                    <a:lnTo>
                      <a:pt x="3154361" y="1577181"/>
                    </a:lnTo>
                    <a:lnTo>
                      <a:pt x="2803383" y="1373614"/>
                    </a:lnTo>
                    <a:lnTo>
                      <a:pt x="2796180" y="1326414"/>
                    </a:lnTo>
                    <a:cubicBezTo>
                      <a:pt x="2694658" y="830292"/>
                      <a:pt x="2297871" y="441725"/>
                      <a:pt x="1797438" y="352335"/>
                    </a:cubicBezTo>
                    <a:lnTo>
                      <a:pt x="1780201" y="350035"/>
                    </a:lnTo>
                    <a:lnTo>
                      <a:pt x="1577181" y="0"/>
                    </a:lnTo>
                    <a:lnTo>
                      <a:pt x="1374161" y="350035"/>
                    </a:lnTo>
                    <a:lnTo>
                      <a:pt x="1356922" y="352335"/>
                    </a:lnTo>
                    <a:cubicBezTo>
                      <a:pt x="856490" y="441724"/>
                      <a:pt x="459702" y="830291"/>
                      <a:pt x="358181" y="1326414"/>
                    </a:cubicBezTo>
                    <a:lnTo>
                      <a:pt x="350977" y="1373613"/>
                    </a:lnTo>
                    <a:lnTo>
                      <a:pt x="0" y="1577180"/>
                    </a:lnTo>
                    <a:lnTo>
                      <a:pt x="350977" y="1780746"/>
                    </a:lnTo>
                    <a:lnTo>
                      <a:pt x="358181" y="1827946"/>
                    </a:lnTo>
                    <a:cubicBezTo>
                      <a:pt x="459702" y="2324067"/>
                      <a:pt x="856490" y="2712635"/>
                      <a:pt x="1356922" y="2802025"/>
                    </a:cubicBezTo>
                    <a:lnTo>
                      <a:pt x="1374159" y="2804324"/>
                    </a:lnTo>
                    <a:close/>
                  </a:path>
                </a:pathLst>
              </a:custGeom>
              <a:noFill/>
              <a:ln w="19050">
                <a:solidFill>
                  <a:srgbClr val="7F7F7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20" name="Grupo 19" descr="Esta imagen es un icono de binoculares. ">
              <a:extLst>
                <a:ext uri="{FF2B5EF4-FFF2-40B4-BE49-F238E27FC236}">
                  <a16:creationId xmlns:a16="http://schemas.microsoft.com/office/drawing/2014/main" id="{1D789570-771D-4C2C-AA54-4EC457C6A8B5}"/>
                </a:ext>
              </a:extLst>
            </p:cNvPr>
            <p:cNvGrpSpPr/>
            <p:nvPr/>
          </p:nvGrpSpPr>
          <p:grpSpPr>
            <a:xfrm>
              <a:off x="5646128" y="2823421"/>
              <a:ext cx="804097" cy="746032"/>
              <a:chOff x="9852836" y="2500367"/>
              <a:chExt cx="285748" cy="265113"/>
            </a:xfrm>
            <a:solidFill>
              <a:schemeClr val="bg2">
                <a:lumMod val="90000"/>
              </a:schemeClr>
            </a:solidFill>
          </p:grpSpPr>
          <p:sp>
            <p:nvSpPr>
              <p:cNvPr id="39" name="Forma libre 3859">
                <a:extLst>
                  <a:ext uri="{FF2B5EF4-FFF2-40B4-BE49-F238E27FC236}">
                    <a16:creationId xmlns:a16="http://schemas.microsoft.com/office/drawing/2014/main" id="{22DCE90E-0EE6-4F0C-854B-932AA7B2335A}"/>
                  </a:ext>
                </a:extLst>
              </p:cNvPr>
              <p:cNvSpPr>
                <a:spLocks noEditPoints="1"/>
              </p:cNvSpPr>
              <p:nvPr/>
            </p:nvSpPr>
            <p:spPr bwMode="auto">
              <a:xfrm>
                <a:off x="10005234" y="2500367"/>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orma libre 3860">
                <a:extLst>
                  <a:ext uri="{FF2B5EF4-FFF2-40B4-BE49-F238E27FC236}">
                    <a16:creationId xmlns:a16="http://schemas.microsoft.com/office/drawing/2014/main" id="{85A91187-FECE-4C99-90FC-F8A45A58BBBF}"/>
                  </a:ext>
                </a:extLst>
              </p:cNvPr>
              <p:cNvSpPr>
                <a:spLocks noEditPoints="1"/>
              </p:cNvSpPr>
              <p:nvPr/>
            </p:nvSpPr>
            <p:spPr bwMode="auto">
              <a:xfrm>
                <a:off x="9852836" y="2500367"/>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Forma libre 3861">
                <a:extLst>
                  <a:ext uri="{FF2B5EF4-FFF2-40B4-BE49-F238E27FC236}">
                    <a16:creationId xmlns:a16="http://schemas.microsoft.com/office/drawing/2014/main" id="{CEB1F81C-E567-4B30-A368-1B2DDA156C24}"/>
                  </a:ext>
                </a:extLst>
              </p:cNvPr>
              <p:cNvSpPr>
                <a:spLocks/>
              </p:cNvSpPr>
              <p:nvPr/>
            </p:nvSpPr>
            <p:spPr bwMode="auto">
              <a:xfrm>
                <a:off x="9876644" y="2659116"/>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2" name="Forma libre 3862">
                <a:extLst>
                  <a:ext uri="{FF2B5EF4-FFF2-40B4-BE49-F238E27FC236}">
                    <a16:creationId xmlns:a16="http://schemas.microsoft.com/office/drawing/2014/main" id="{5F8BCE4A-BD75-4E2E-ABBB-40B8F00C4D4C}"/>
                  </a:ext>
                </a:extLst>
              </p:cNvPr>
              <p:cNvSpPr>
                <a:spLocks/>
              </p:cNvSpPr>
              <p:nvPr/>
            </p:nvSpPr>
            <p:spPr bwMode="auto">
              <a:xfrm>
                <a:off x="10033808" y="2659116"/>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pic>
          <p:nvPicPr>
            <p:cNvPr id="21" name="Gráfico 20" descr="Ojo con relleno sólido">
              <a:extLst>
                <a:ext uri="{FF2B5EF4-FFF2-40B4-BE49-F238E27FC236}">
                  <a16:creationId xmlns:a16="http://schemas.microsoft.com/office/drawing/2014/main" id="{2FF7E035-7B49-4AFB-83BE-FEA3946717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1197" y="2060254"/>
              <a:ext cx="746777" cy="746777"/>
            </a:xfrm>
            <a:prstGeom prst="rect">
              <a:avLst/>
            </a:prstGeom>
          </p:spPr>
        </p:pic>
        <p:pic>
          <p:nvPicPr>
            <p:cNvPr id="24" name="Gráfico 23" descr="Objetivo con relleno sólido">
              <a:extLst>
                <a:ext uri="{FF2B5EF4-FFF2-40B4-BE49-F238E27FC236}">
                  <a16:creationId xmlns:a16="http://schemas.microsoft.com/office/drawing/2014/main" id="{10CA0CF1-AC13-4EA7-9AEE-E91155BE64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37033" y="2143900"/>
              <a:ext cx="701899" cy="701899"/>
            </a:xfrm>
            <a:prstGeom prst="rect">
              <a:avLst/>
            </a:prstGeom>
          </p:spPr>
        </p:pic>
        <p:sp>
          <p:nvSpPr>
            <p:cNvPr id="25" name="Forma libre 16" descr="Esta imagen es un icono de un gráfico. ">
              <a:extLst>
                <a:ext uri="{FF2B5EF4-FFF2-40B4-BE49-F238E27FC236}">
                  <a16:creationId xmlns:a16="http://schemas.microsoft.com/office/drawing/2014/main" id="{5F62F3A4-0879-48FF-ABA5-B16367DFFA6F}"/>
                </a:ext>
              </a:extLst>
            </p:cNvPr>
            <p:cNvSpPr>
              <a:spLocks/>
            </p:cNvSpPr>
            <p:nvPr/>
          </p:nvSpPr>
          <p:spPr bwMode="auto">
            <a:xfrm>
              <a:off x="4428336" y="4922082"/>
              <a:ext cx="425033" cy="272220"/>
            </a:xfrm>
            <a:custGeom>
              <a:avLst/>
              <a:gdLst>
                <a:gd name="T0" fmla="*/ 236 w 240"/>
                <a:gd name="T1" fmla="*/ 152 h 160"/>
                <a:gd name="T2" fmla="*/ 224 w 240"/>
                <a:gd name="T3" fmla="*/ 152 h 160"/>
                <a:gd name="T4" fmla="*/ 224 w 240"/>
                <a:gd name="T5" fmla="*/ 4 h 160"/>
                <a:gd name="T6" fmla="*/ 220 w 240"/>
                <a:gd name="T7" fmla="*/ 0 h 160"/>
                <a:gd name="T8" fmla="*/ 188 w 240"/>
                <a:gd name="T9" fmla="*/ 0 h 160"/>
                <a:gd name="T10" fmla="*/ 184 w 240"/>
                <a:gd name="T11" fmla="*/ 4 h 160"/>
                <a:gd name="T12" fmla="*/ 184 w 240"/>
                <a:gd name="T13" fmla="*/ 152 h 160"/>
                <a:gd name="T14" fmla="*/ 168 w 240"/>
                <a:gd name="T15" fmla="*/ 152 h 160"/>
                <a:gd name="T16" fmla="*/ 168 w 240"/>
                <a:gd name="T17" fmla="*/ 76 h 160"/>
                <a:gd name="T18" fmla="*/ 164 w 240"/>
                <a:gd name="T19" fmla="*/ 72 h 160"/>
                <a:gd name="T20" fmla="*/ 132 w 240"/>
                <a:gd name="T21" fmla="*/ 72 h 160"/>
                <a:gd name="T22" fmla="*/ 128 w 240"/>
                <a:gd name="T23" fmla="*/ 76 h 160"/>
                <a:gd name="T24" fmla="*/ 128 w 240"/>
                <a:gd name="T25" fmla="*/ 152 h 160"/>
                <a:gd name="T26" fmla="*/ 112 w 240"/>
                <a:gd name="T27" fmla="*/ 152 h 160"/>
                <a:gd name="T28" fmla="*/ 112 w 240"/>
                <a:gd name="T29" fmla="*/ 52 h 160"/>
                <a:gd name="T30" fmla="*/ 108 w 240"/>
                <a:gd name="T31" fmla="*/ 48 h 160"/>
                <a:gd name="T32" fmla="*/ 76 w 240"/>
                <a:gd name="T33" fmla="*/ 48 h 160"/>
                <a:gd name="T34" fmla="*/ 72 w 240"/>
                <a:gd name="T35" fmla="*/ 52 h 160"/>
                <a:gd name="T36" fmla="*/ 72 w 240"/>
                <a:gd name="T37" fmla="*/ 152 h 160"/>
                <a:gd name="T38" fmla="*/ 56 w 240"/>
                <a:gd name="T39" fmla="*/ 152 h 160"/>
                <a:gd name="T40" fmla="*/ 56 w 240"/>
                <a:gd name="T41" fmla="*/ 108 h 160"/>
                <a:gd name="T42" fmla="*/ 52 w 240"/>
                <a:gd name="T43" fmla="*/ 104 h 160"/>
                <a:gd name="T44" fmla="*/ 20 w 240"/>
                <a:gd name="T45" fmla="*/ 104 h 160"/>
                <a:gd name="T46" fmla="*/ 16 w 240"/>
                <a:gd name="T47" fmla="*/ 108 h 160"/>
                <a:gd name="T48" fmla="*/ 16 w 240"/>
                <a:gd name="T49" fmla="*/ 152 h 160"/>
                <a:gd name="T50" fmla="*/ 4 w 240"/>
                <a:gd name="T51" fmla="*/ 152 h 160"/>
                <a:gd name="T52" fmla="*/ 0 w 240"/>
                <a:gd name="T53" fmla="*/ 156 h 160"/>
                <a:gd name="T54" fmla="*/ 4 w 240"/>
                <a:gd name="T55" fmla="*/ 160 h 160"/>
                <a:gd name="T56" fmla="*/ 20 w 240"/>
                <a:gd name="T57" fmla="*/ 160 h 160"/>
                <a:gd name="T58" fmla="*/ 52 w 240"/>
                <a:gd name="T59" fmla="*/ 160 h 160"/>
                <a:gd name="T60" fmla="*/ 76 w 240"/>
                <a:gd name="T61" fmla="*/ 160 h 160"/>
                <a:gd name="T62" fmla="*/ 108 w 240"/>
                <a:gd name="T63" fmla="*/ 160 h 160"/>
                <a:gd name="T64" fmla="*/ 132 w 240"/>
                <a:gd name="T65" fmla="*/ 160 h 160"/>
                <a:gd name="T66" fmla="*/ 164 w 240"/>
                <a:gd name="T67" fmla="*/ 160 h 160"/>
                <a:gd name="T68" fmla="*/ 188 w 240"/>
                <a:gd name="T69" fmla="*/ 160 h 160"/>
                <a:gd name="T70" fmla="*/ 220 w 240"/>
                <a:gd name="T71" fmla="*/ 160 h 160"/>
                <a:gd name="T72" fmla="*/ 236 w 240"/>
                <a:gd name="T73" fmla="*/ 160 h 160"/>
                <a:gd name="T74" fmla="*/ 240 w 240"/>
                <a:gd name="T75" fmla="*/ 156 h 160"/>
                <a:gd name="T76" fmla="*/ 236 w 240"/>
                <a:gd name="T7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0" h="160">
                  <a:moveTo>
                    <a:pt x="236" y="152"/>
                  </a:moveTo>
                  <a:cubicBezTo>
                    <a:pt x="224" y="152"/>
                    <a:pt x="224" y="152"/>
                    <a:pt x="224" y="152"/>
                  </a:cubicBezTo>
                  <a:cubicBezTo>
                    <a:pt x="224" y="4"/>
                    <a:pt x="224" y="4"/>
                    <a:pt x="224" y="4"/>
                  </a:cubicBezTo>
                  <a:cubicBezTo>
                    <a:pt x="224" y="2"/>
                    <a:pt x="222" y="0"/>
                    <a:pt x="220" y="0"/>
                  </a:cubicBezTo>
                  <a:cubicBezTo>
                    <a:pt x="188" y="0"/>
                    <a:pt x="188" y="0"/>
                    <a:pt x="188" y="0"/>
                  </a:cubicBezTo>
                  <a:cubicBezTo>
                    <a:pt x="186" y="0"/>
                    <a:pt x="184" y="2"/>
                    <a:pt x="184" y="4"/>
                  </a:cubicBezTo>
                  <a:cubicBezTo>
                    <a:pt x="184" y="152"/>
                    <a:pt x="184" y="152"/>
                    <a:pt x="184" y="152"/>
                  </a:cubicBezTo>
                  <a:cubicBezTo>
                    <a:pt x="168" y="152"/>
                    <a:pt x="168" y="152"/>
                    <a:pt x="168" y="152"/>
                  </a:cubicBezTo>
                  <a:cubicBezTo>
                    <a:pt x="168" y="76"/>
                    <a:pt x="168" y="76"/>
                    <a:pt x="168" y="76"/>
                  </a:cubicBezTo>
                  <a:cubicBezTo>
                    <a:pt x="168" y="74"/>
                    <a:pt x="166" y="72"/>
                    <a:pt x="164" y="72"/>
                  </a:cubicBezTo>
                  <a:cubicBezTo>
                    <a:pt x="132" y="72"/>
                    <a:pt x="132" y="72"/>
                    <a:pt x="132" y="72"/>
                  </a:cubicBezTo>
                  <a:cubicBezTo>
                    <a:pt x="130" y="72"/>
                    <a:pt x="128" y="74"/>
                    <a:pt x="128" y="76"/>
                  </a:cubicBezTo>
                  <a:cubicBezTo>
                    <a:pt x="128" y="152"/>
                    <a:pt x="128" y="152"/>
                    <a:pt x="128" y="152"/>
                  </a:cubicBezTo>
                  <a:cubicBezTo>
                    <a:pt x="112" y="152"/>
                    <a:pt x="112" y="152"/>
                    <a:pt x="112" y="152"/>
                  </a:cubicBezTo>
                  <a:cubicBezTo>
                    <a:pt x="112" y="52"/>
                    <a:pt x="112" y="52"/>
                    <a:pt x="112" y="52"/>
                  </a:cubicBezTo>
                  <a:cubicBezTo>
                    <a:pt x="112" y="50"/>
                    <a:pt x="110" y="48"/>
                    <a:pt x="108" y="48"/>
                  </a:cubicBezTo>
                  <a:cubicBezTo>
                    <a:pt x="76" y="48"/>
                    <a:pt x="76" y="48"/>
                    <a:pt x="76" y="48"/>
                  </a:cubicBezTo>
                  <a:cubicBezTo>
                    <a:pt x="74" y="48"/>
                    <a:pt x="72" y="50"/>
                    <a:pt x="72" y="52"/>
                  </a:cubicBezTo>
                  <a:cubicBezTo>
                    <a:pt x="72" y="152"/>
                    <a:pt x="72" y="152"/>
                    <a:pt x="72" y="152"/>
                  </a:cubicBezTo>
                  <a:cubicBezTo>
                    <a:pt x="56" y="152"/>
                    <a:pt x="56" y="152"/>
                    <a:pt x="56" y="152"/>
                  </a:cubicBezTo>
                  <a:cubicBezTo>
                    <a:pt x="56" y="108"/>
                    <a:pt x="56" y="108"/>
                    <a:pt x="56" y="108"/>
                  </a:cubicBezTo>
                  <a:cubicBezTo>
                    <a:pt x="56" y="106"/>
                    <a:pt x="54" y="104"/>
                    <a:pt x="52" y="104"/>
                  </a:cubicBezTo>
                  <a:cubicBezTo>
                    <a:pt x="20" y="104"/>
                    <a:pt x="20" y="104"/>
                    <a:pt x="20" y="104"/>
                  </a:cubicBezTo>
                  <a:cubicBezTo>
                    <a:pt x="18" y="104"/>
                    <a:pt x="16" y="106"/>
                    <a:pt x="16" y="108"/>
                  </a:cubicBezTo>
                  <a:cubicBezTo>
                    <a:pt x="16" y="152"/>
                    <a:pt x="16" y="152"/>
                    <a:pt x="16" y="152"/>
                  </a:cubicBezTo>
                  <a:cubicBezTo>
                    <a:pt x="4" y="152"/>
                    <a:pt x="4" y="152"/>
                    <a:pt x="4" y="152"/>
                  </a:cubicBezTo>
                  <a:cubicBezTo>
                    <a:pt x="2" y="152"/>
                    <a:pt x="0" y="154"/>
                    <a:pt x="0" y="156"/>
                  </a:cubicBezTo>
                  <a:cubicBezTo>
                    <a:pt x="0" y="158"/>
                    <a:pt x="2" y="160"/>
                    <a:pt x="4" y="160"/>
                  </a:cubicBezTo>
                  <a:cubicBezTo>
                    <a:pt x="20" y="160"/>
                    <a:pt x="20" y="160"/>
                    <a:pt x="20" y="160"/>
                  </a:cubicBezTo>
                  <a:cubicBezTo>
                    <a:pt x="52" y="160"/>
                    <a:pt x="52" y="160"/>
                    <a:pt x="52" y="160"/>
                  </a:cubicBezTo>
                  <a:cubicBezTo>
                    <a:pt x="76" y="160"/>
                    <a:pt x="76" y="160"/>
                    <a:pt x="76" y="160"/>
                  </a:cubicBezTo>
                  <a:cubicBezTo>
                    <a:pt x="108" y="160"/>
                    <a:pt x="108" y="160"/>
                    <a:pt x="108" y="160"/>
                  </a:cubicBezTo>
                  <a:cubicBezTo>
                    <a:pt x="132" y="160"/>
                    <a:pt x="132" y="160"/>
                    <a:pt x="132" y="160"/>
                  </a:cubicBezTo>
                  <a:cubicBezTo>
                    <a:pt x="164" y="160"/>
                    <a:pt x="164" y="160"/>
                    <a:pt x="164" y="160"/>
                  </a:cubicBezTo>
                  <a:cubicBezTo>
                    <a:pt x="188" y="160"/>
                    <a:pt x="188" y="160"/>
                    <a:pt x="188" y="160"/>
                  </a:cubicBezTo>
                  <a:cubicBezTo>
                    <a:pt x="220" y="160"/>
                    <a:pt x="220" y="160"/>
                    <a:pt x="220" y="160"/>
                  </a:cubicBezTo>
                  <a:cubicBezTo>
                    <a:pt x="236" y="160"/>
                    <a:pt x="236" y="160"/>
                    <a:pt x="236" y="160"/>
                  </a:cubicBezTo>
                  <a:cubicBezTo>
                    <a:pt x="238" y="160"/>
                    <a:pt x="240" y="158"/>
                    <a:pt x="240" y="156"/>
                  </a:cubicBezTo>
                  <a:cubicBezTo>
                    <a:pt x="240" y="154"/>
                    <a:pt x="238" y="152"/>
                    <a:pt x="236"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6" name="Forma libre 17">
              <a:extLst>
                <a:ext uri="{FF2B5EF4-FFF2-40B4-BE49-F238E27FC236}">
                  <a16:creationId xmlns:a16="http://schemas.microsoft.com/office/drawing/2014/main" id="{11F8386A-D8F3-4F5F-8E80-9FA9E0769EB0}"/>
                </a:ext>
              </a:extLst>
            </p:cNvPr>
            <p:cNvSpPr>
              <a:spLocks/>
            </p:cNvSpPr>
            <p:nvPr/>
          </p:nvSpPr>
          <p:spPr bwMode="auto">
            <a:xfrm>
              <a:off x="4461554" y="4809967"/>
              <a:ext cx="375118" cy="225637"/>
            </a:xfrm>
            <a:custGeom>
              <a:avLst/>
              <a:gdLst>
                <a:gd name="T0" fmla="*/ 16 w 212"/>
                <a:gd name="T1" fmla="*/ 132 h 132"/>
                <a:gd name="T2" fmla="*/ 32 w 212"/>
                <a:gd name="T3" fmla="*/ 116 h 132"/>
                <a:gd name="T4" fmla="*/ 30 w 212"/>
                <a:gd name="T5" fmla="*/ 109 h 132"/>
                <a:gd name="T6" fmla="*/ 67 w 212"/>
                <a:gd name="T7" fmla="*/ 77 h 132"/>
                <a:gd name="T8" fmla="*/ 76 w 212"/>
                <a:gd name="T9" fmla="*/ 80 h 132"/>
                <a:gd name="T10" fmla="*/ 89 w 212"/>
                <a:gd name="T11" fmla="*/ 73 h 132"/>
                <a:gd name="T12" fmla="*/ 120 w 212"/>
                <a:gd name="T13" fmla="*/ 86 h 132"/>
                <a:gd name="T14" fmla="*/ 120 w 212"/>
                <a:gd name="T15" fmla="*/ 88 h 132"/>
                <a:gd name="T16" fmla="*/ 136 w 212"/>
                <a:gd name="T17" fmla="*/ 104 h 132"/>
                <a:gd name="T18" fmla="*/ 152 w 212"/>
                <a:gd name="T19" fmla="*/ 88 h 132"/>
                <a:gd name="T20" fmla="*/ 149 w 212"/>
                <a:gd name="T21" fmla="*/ 79 h 132"/>
                <a:gd name="T22" fmla="*/ 189 w 212"/>
                <a:gd name="T23" fmla="*/ 30 h 132"/>
                <a:gd name="T24" fmla="*/ 196 w 212"/>
                <a:gd name="T25" fmla="*/ 32 h 132"/>
                <a:gd name="T26" fmla="*/ 212 w 212"/>
                <a:gd name="T27" fmla="*/ 16 h 132"/>
                <a:gd name="T28" fmla="*/ 196 w 212"/>
                <a:gd name="T29" fmla="*/ 0 h 132"/>
                <a:gd name="T30" fmla="*/ 180 w 212"/>
                <a:gd name="T31" fmla="*/ 16 h 132"/>
                <a:gd name="T32" fmla="*/ 183 w 212"/>
                <a:gd name="T33" fmla="*/ 25 h 132"/>
                <a:gd name="T34" fmla="*/ 143 w 212"/>
                <a:gd name="T35" fmla="*/ 74 h 132"/>
                <a:gd name="T36" fmla="*/ 136 w 212"/>
                <a:gd name="T37" fmla="*/ 72 h 132"/>
                <a:gd name="T38" fmla="*/ 123 w 212"/>
                <a:gd name="T39" fmla="*/ 79 h 132"/>
                <a:gd name="T40" fmla="*/ 92 w 212"/>
                <a:gd name="T41" fmla="*/ 66 h 132"/>
                <a:gd name="T42" fmla="*/ 92 w 212"/>
                <a:gd name="T43" fmla="*/ 64 h 132"/>
                <a:gd name="T44" fmla="*/ 76 w 212"/>
                <a:gd name="T45" fmla="*/ 48 h 132"/>
                <a:gd name="T46" fmla="*/ 60 w 212"/>
                <a:gd name="T47" fmla="*/ 64 h 132"/>
                <a:gd name="T48" fmla="*/ 62 w 212"/>
                <a:gd name="T49" fmla="*/ 71 h 132"/>
                <a:gd name="T50" fmla="*/ 25 w 212"/>
                <a:gd name="T51" fmla="*/ 103 h 132"/>
                <a:gd name="T52" fmla="*/ 16 w 212"/>
                <a:gd name="T53" fmla="*/ 100 h 132"/>
                <a:gd name="T54" fmla="*/ 0 w 212"/>
                <a:gd name="T55" fmla="*/ 116 h 132"/>
                <a:gd name="T56" fmla="*/ 16 w 212"/>
                <a:gd name="T5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2" h="132">
                  <a:moveTo>
                    <a:pt x="16" y="132"/>
                  </a:moveTo>
                  <a:cubicBezTo>
                    <a:pt x="25" y="132"/>
                    <a:pt x="32" y="125"/>
                    <a:pt x="32" y="116"/>
                  </a:cubicBezTo>
                  <a:cubicBezTo>
                    <a:pt x="32" y="113"/>
                    <a:pt x="31" y="111"/>
                    <a:pt x="30" y="109"/>
                  </a:cubicBezTo>
                  <a:cubicBezTo>
                    <a:pt x="67" y="77"/>
                    <a:pt x="67" y="77"/>
                    <a:pt x="67" y="77"/>
                  </a:cubicBezTo>
                  <a:cubicBezTo>
                    <a:pt x="70" y="79"/>
                    <a:pt x="73" y="80"/>
                    <a:pt x="76" y="80"/>
                  </a:cubicBezTo>
                  <a:cubicBezTo>
                    <a:pt x="81" y="80"/>
                    <a:pt x="86" y="77"/>
                    <a:pt x="89" y="73"/>
                  </a:cubicBezTo>
                  <a:cubicBezTo>
                    <a:pt x="120" y="86"/>
                    <a:pt x="120" y="86"/>
                    <a:pt x="120" y="86"/>
                  </a:cubicBezTo>
                  <a:cubicBezTo>
                    <a:pt x="120" y="87"/>
                    <a:pt x="120" y="87"/>
                    <a:pt x="120" y="88"/>
                  </a:cubicBezTo>
                  <a:cubicBezTo>
                    <a:pt x="120" y="97"/>
                    <a:pt x="127" y="104"/>
                    <a:pt x="136" y="104"/>
                  </a:cubicBezTo>
                  <a:cubicBezTo>
                    <a:pt x="145" y="104"/>
                    <a:pt x="152" y="97"/>
                    <a:pt x="152" y="88"/>
                  </a:cubicBezTo>
                  <a:cubicBezTo>
                    <a:pt x="152" y="85"/>
                    <a:pt x="151" y="81"/>
                    <a:pt x="149" y="79"/>
                  </a:cubicBezTo>
                  <a:cubicBezTo>
                    <a:pt x="189" y="30"/>
                    <a:pt x="189" y="30"/>
                    <a:pt x="189" y="30"/>
                  </a:cubicBezTo>
                  <a:cubicBezTo>
                    <a:pt x="191" y="31"/>
                    <a:pt x="194" y="32"/>
                    <a:pt x="196" y="32"/>
                  </a:cubicBezTo>
                  <a:cubicBezTo>
                    <a:pt x="205" y="32"/>
                    <a:pt x="212" y="25"/>
                    <a:pt x="212" y="16"/>
                  </a:cubicBezTo>
                  <a:cubicBezTo>
                    <a:pt x="212" y="7"/>
                    <a:pt x="205" y="0"/>
                    <a:pt x="196" y="0"/>
                  </a:cubicBezTo>
                  <a:cubicBezTo>
                    <a:pt x="187" y="0"/>
                    <a:pt x="180" y="7"/>
                    <a:pt x="180" y="16"/>
                  </a:cubicBezTo>
                  <a:cubicBezTo>
                    <a:pt x="180" y="19"/>
                    <a:pt x="181" y="23"/>
                    <a:pt x="183" y="25"/>
                  </a:cubicBezTo>
                  <a:cubicBezTo>
                    <a:pt x="143" y="74"/>
                    <a:pt x="143" y="74"/>
                    <a:pt x="143" y="74"/>
                  </a:cubicBezTo>
                  <a:cubicBezTo>
                    <a:pt x="141" y="73"/>
                    <a:pt x="138" y="72"/>
                    <a:pt x="136" y="72"/>
                  </a:cubicBezTo>
                  <a:cubicBezTo>
                    <a:pt x="131" y="72"/>
                    <a:pt x="126" y="75"/>
                    <a:pt x="123" y="79"/>
                  </a:cubicBezTo>
                  <a:cubicBezTo>
                    <a:pt x="92" y="66"/>
                    <a:pt x="92" y="66"/>
                    <a:pt x="92" y="66"/>
                  </a:cubicBezTo>
                  <a:cubicBezTo>
                    <a:pt x="92" y="65"/>
                    <a:pt x="92" y="65"/>
                    <a:pt x="92" y="64"/>
                  </a:cubicBezTo>
                  <a:cubicBezTo>
                    <a:pt x="92" y="55"/>
                    <a:pt x="85" y="48"/>
                    <a:pt x="76" y="48"/>
                  </a:cubicBezTo>
                  <a:cubicBezTo>
                    <a:pt x="67" y="48"/>
                    <a:pt x="60" y="55"/>
                    <a:pt x="60" y="64"/>
                  </a:cubicBezTo>
                  <a:cubicBezTo>
                    <a:pt x="60" y="67"/>
                    <a:pt x="61" y="69"/>
                    <a:pt x="62" y="71"/>
                  </a:cubicBezTo>
                  <a:cubicBezTo>
                    <a:pt x="25" y="103"/>
                    <a:pt x="25" y="103"/>
                    <a:pt x="25" y="103"/>
                  </a:cubicBezTo>
                  <a:cubicBezTo>
                    <a:pt x="22" y="101"/>
                    <a:pt x="19" y="100"/>
                    <a:pt x="16" y="100"/>
                  </a:cubicBezTo>
                  <a:cubicBezTo>
                    <a:pt x="7" y="100"/>
                    <a:pt x="0" y="107"/>
                    <a:pt x="0" y="116"/>
                  </a:cubicBezTo>
                  <a:cubicBezTo>
                    <a:pt x="0" y="125"/>
                    <a:pt x="7" y="132"/>
                    <a:pt x="16" y="1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30" name="Gráfico 29" descr="Marca con relleno sólido">
              <a:extLst>
                <a:ext uri="{FF2B5EF4-FFF2-40B4-BE49-F238E27FC236}">
                  <a16:creationId xmlns:a16="http://schemas.microsoft.com/office/drawing/2014/main" id="{7DF00ACF-B6F4-4350-AB0F-FA1815A43C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94905" y="4582984"/>
              <a:ext cx="720526" cy="720526"/>
            </a:xfrm>
            <a:prstGeom prst="rect">
              <a:avLst/>
            </a:prstGeom>
          </p:spPr>
        </p:pic>
        <p:sp>
          <p:nvSpPr>
            <p:cNvPr id="35" name="CuadroTexto 34">
              <a:extLst>
                <a:ext uri="{FF2B5EF4-FFF2-40B4-BE49-F238E27FC236}">
                  <a16:creationId xmlns:a16="http://schemas.microsoft.com/office/drawing/2014/main" id="{CAD67B44-6489-4EF5-AB62-C90BA98EE402}"/>
                </a:ext>
              </a:extLst>
            </p:cNvPr>
            <p:cNvSpPr txBox="1"/>
            <p:nvPr/>
          </p:nvSpPr>
          <p:spPr>
            <a:xfrm>
              <a:off x="5113167" y="3974812"/>
              <a:ext cx="1930743" cy="5861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panose="020B0604020202020204"/>
                  <a:ea typeface="+mn-ea"/>
                  <a:cs typeface="+mn-cs"/>
                </a:rPr>
                <a:t>VNOT</a:t>
              </a:r>
            </a:p>
          </p:txBody>
        </p:sp>
      </p:grpSp>
      <p:sp>
        <p:nvSpPr>
          <p:cNvPr id="2" name="Title 1">
            <a:extLst>
              <a:ext uri="{FF2B5EF4-FFF2-40B4-BE49-F238E27FC236}">
                <a16:creationId xmlns:a16="http://schemas.microsoft.com/office/drawing/2014/main" id="{0D6B6F5B-4A6F-EE42-95BB-D1DE7A80DD2F}"/>
              </a:ext>
            </a:extLst>
          </p:cNvPr>
          <p:cNvSpPr>
            <a:spLocks noGrp="1"/>
          </p:cNvSpPr>
          <p:nvPr>
            <p:ph type="title"/>
          </p:nvPr>
        </p:nvSpPr>
        <p:spPr>
          <a:xfrm>
            <a:off x="479424" y="642073"/>
            <a:ext cx="8486775" cy="443198"/>
          </a:xfrm>
        </p:spPr>
        <p:txBody>
          <a:bodyPr/>
          <a:lstStyle/>
          <a:p>
            <a:r>
              <a:rPr lang="en-US"/>
              <a:t> VNOT</a:t>
            </a:r>
          </a:p>
        </p:txBody>
      </p:sp>
      <p:sp>
        <p:nvSpPr>
          <p:cNvPr id="10" name="Rectangle 9"/>
          <p:cNvSpPr/>
          <p:nvPr/>
        </p:nvSpPr>
        <p:spPr>
          <a:xfrm>
            <a:off x="144302" y="1458705"/>
            <a:ext cx="3641435" cy="1944111"/>
          </a:xfrm>
          <a:prstGeom prst="rect">
            <a:avLst/>
          </a:prstGeom>
          <a:noFill/>
          <a:ln w="22225" cap="rnd">
            <a:no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515A"/>
                </a:solidFill>
                <a:effectLst/>
                <a:uLnTx/>
                <a:uFillTx/>
                <a:latin typeface="Arial" panose="020B0604020202020204"/>
                <a:ea typeface="+mn-ea"/>
                <a:cs typeface="+mn-cs"/>
              </a:rPr>
              <a:t>VISION</a:t>
            </a:r>
            <a:endParaRPr kumimoji="0" lang="en-US" sz="1600" b="0" i="0" u="none" strike="noStrike" kern="1200" cap="none" spc="0" normalizeH="0" baseline="0" noProof="0">
              <a:ln>
                <a:noFill/>
              </a:ln>
              <a:solidFill>
                <a:srgbClr val="3B515A"/>
              </a:solidFill>
              <a:effectLst/>
              <a:uLnTx/>
              <a:uFillTx/>
              <a:latin typeface="Arial" panose="020B0604020202020204"/>
              <a:ea typeface="+mn-ea"/>
              <a:cs typeface="Arial"/>
            </a:endParaRPr>
          </a:p>
          <a:p>
            <a:pPr algn="just">
              <a:spcBef>
                <a:spcPts val="600"/>
              </a:spcBef>
              <a:spcAft>
                <a:spcPts val="600"/>
              </a:spcAft>
            </a:pPr>
            <a:r>
              <a:rPr lang="es-PE" sz="1600">
                <a:solidFill>
                  <a:schemeClr val="tx1"/>
                </a:solidFill>
                <a:latin typeface="+mn-lt"/>
              </a:rPr>
              <a:t>Ser proactivos en disponer un ambiente seguro en los diferentes escenarios de los puestos de trabajo, con el fin de prevenir lesiones y enfermedades ocupacionales.</a:t>
            </a:r>
            <a:endParaRPr lang="es-PE" sz="1600">
              <a:solidFill>
                <a:schemeClr val="tx1"/>
              </a:solidFill>
              <a:latin typeface="+mn-lt"/>
              <a:cs typeface="Arial"/>
            </a:endParaRPr>
          </a:p>
          <a:p>
            <a:pPr algn="just">
              <a:spcBef>
                <a:spcPts val="600"/>
              </a:spcBef>
              <a:spcAft>
                <a:spcPts val="600"/>
              </a:spcAft>
            </a:pPr>
            <a:r>
              <a:rPr lang="es-PE" sz="1600">
                <a:solidFill>
                  <a:schemeClr val="tx1"/>
                </a:solidFill>
                <a:latin typeface="+mn-lt"/>
                <a:cs typeface="Arial"/>
              </a:rPr>
              <a:t>Ser reconocidos como la empresa más segura del mercado.</a:t>
            </a:r>
            <a:endParaRPr lang="es-PE" sz="1800">
              <a:solidFill>
                <a:schemeClr val="tx1"/>
              </a:solidFill>
              <a:latin typeface="+mn-lt"/>
              <a:cs typeface="Arial"/>
            </a:endParaRPr>
          </a:p>
        </p:txBody>
      </p:sp>
      <p:sp>
        <p:nvSpPr>
          <p:cNvPr id="15" name="Rectangle 9">
            <a:extLst>
              <a:ext uri="{FF2B5EF4-FFF2-40B4-BE49-F238E27FC236}">
                <a16:creationId xmlns:a16="http://schemas.microsoft.com/office/drawing/2014/main" id="{B06392ED-F7CA-46DA-9EA4-F5752B38A936}"/>
              </a:ext>
            </a:extLst>
          </p:cNvPr>
          <p:cNvSpPr/>
          <p:nvPr/>
        </p:nvSpPr>
        <p:spPr>
          <a:xfrm>
            <a:off x="8599937" y="403246"/>
            <a:ext cx="3641435" cy="2220992"/>
          </a:xfrm>
          <a:prstGeom prst="rect">
            <a:avLst/>
          </a:prstGeom>
          <a:noFill/>
          <a:ln w="22225" cap="rnd">
            <a:no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515A"/>
                </a:solidFill>
                <a:effectLst/>
                <a:uLnTx/>
                <a:uFillTx/>
                <a:latin typeface="Arial" panose="020B0604020202020204"/>
                <a:ea typeface="+mn-ea"/>
                <a:cs typeface="+mn-cs"/>
              </a:rPr>
              <a:t>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B515A"/>
              </a:solidFill>
              <a:effectLst/>
              <a:uLnTx/>
              <a:uFillTx/>
              <a:latin typeface="Arial" panose="020B0604020202020204"/>
              <a:ea typeface="+mn-ea"/>
              <a:cs typeface="Arial"/>
            </a:endParaRPr>
          </a:p>
          <a:p>
            <a:pPr marL="285750" indent="-285750">
              <a:buFont typeface="Wingdings" panose="05000000000000000000" pitchFamily="2" charset="2"/>
              <a:buChar char="§"/>
              <a:defRPr/>
            </a:pPr>
            <a:r>
              <a:rPr lang="es-PE" sz="1600">
                <a:solidFill>
                  <a:srgbClr val="000000"/>
                </a:solidFill>
                <a:latin typeface="Arial"/>
                <a:cs typeface="Arial"/>
              </a:rPr>
              <a:t>Cero accidentes</a:t>
            </a:r>
          </a:p>
          <a:p>
            <a:pPr marL="285750" indent="-285750">
              <a:buFont typeface="Wingdings" panose="05000000000000000000" pitchFamily="2" charset="2"/>
              <a:buChar char="§"/>
              <a:defRPr/>
            </a:pPr>
            <a:r>
              <a:rPr lang="es-PE" sz="1600">
                <a:solidFill>
                  <a:srgbClr val="000000"/>
                </a:solidFill>
                <a:latin typeface="Arial"/>
                <a:cs typeface="Arial"/>
              </a:rPr>
              <a:t>Reducir el LTIR</a:t>
            </a:r>
            <a:endParaRPr lang="es-PE"/>
          </a:p>
          <a:p>
            <a:pPr marL="285750" indent="-285750">
              <a:buFont typeface="Wingdings" panose="05000000000000000000" pitchFamily="2" charset="2"/>
              <a:buChar char="§"/>
              <a:defRPr/>
            </a:pPr>
            <a:r>
              <a:rPr lang="es-PE" sz="1600">
                <a:solidFill>
                  <a:srgbClr val="000000"/>
                </a:solidFill>
                <a:latin typeface="Arial"/>
                <a:cs typeface="Arial"/>
              </a:rPr>
              <a:t>Reducir el TRIR</a:t>
            </a:r>
          </a:p>
          <a:p>
            <a:pPr marL="285750" marR="0" lvl="0" indent="-285750" algn="l" defTabSz="914400">
              <a:lnSpc>
                <a:spcPct val="100000"/>
              </a:lnSpc>
              <a:spcBef>
                <a:spcPts val="0"/>
              </a:spcBef>
              <a:spcAft>
                <a:spcPts val="0"/>
              </a:spcAft>
              <a:buClrTx/>
              <a:buSzTx/>
              <a:buFont typeface="Wingdings" panose="05000000000000000000" pitchFamily="2" charset="2"/>
              <a:buChar char="§"/>
              <a:tabLst/>
              <a:defRPr/>
            </a:pPr>
            <a:endParaRPr lang="es-PE" sz="1600">
              <a:solidFill>
                <a:srgbClr val="000000"/>
              </a:solidFill>
              <a:cs typeface="Arial" panose="020B0604020202020204"/>
            </a:endParaRPr>
          </a:p>
          <a:p>
            <a:pPr>
              <a:defRPr/>
            </a:pPr>
            <a:endParaRPr lang="en-US" sz="1600">
              <a:solidFill>
                <a:srgbClr val="000000">
                  <a:lumMod val="75000"/>
                  <a:lumOff val="25000"/>
                </a:srgbClr>
              </a:solidFill>
              <a:latin typeface="Arial"/>
              <a:cs typeface="Arial"/>
            </a:endParaRPr>
          </a:p>
        </p:txBody>
      </p:sp>
      <p:sp>
        <p:nvSpPr>
          <p:cNvPr id="16" name="Rectangle 9">
            <a:extLst>
              <a:ext uri="{FF2B5EF4-FFF2-40B4-BE49-F238E27FC236}">
                <a16:creationId xmlns:a16="http://schemas.microsoft.com/office/drawing/2014/main" id="{AD80EF97-0023-4BC0-96E9-5EAC94F118B6}"/>
              </a:ext>
            </a:extLst>
          </p:cNvPr>
          <p:cNvSpPr/>
          <p:nvPr/>
        </p:nvSpPr>
        <p:spPr>
          <a:xfrm>
            <a:off x="83260" y="3420305"/>
            <a:ext cx="4073526" cy="2779966"/>
          </a:xfrm>
          <a:prstGeom prst="rect">
            <a:avLst/>
          </a:prstGeom>
          <a:noFill/>
          <a:ln w="22225" cap="rnd">
            <a:no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515A"/>
                </a:solidFill>
                <a:effectLst/>
                <a:uLnTx/>
                <a:uFillTx/>
                <a:latin typeface="Arial" panose="020B0604020202020204"/>
                <a:ea typeface="+mn-ea"/>
                <a:cs typeface="+mn-cs"/>
              </a:rPr>
              <a:t>NEEDS</a:t>
            </a:r>
            <a:endParaRPr kumimoji="0" lang="en-US" sz="1600" b="0" i="0" u="none" strike="noStrike" kern="1200" cap="none" spc="0" normalizeH="0" baseline="0" noProof="0">
              <a:ln>
                <a:noFill/>
              </a:ln>
              <a:solidFill>
                <a:srgbClr val="3B515A"/>
              </a:solidFill>
              <a:effectLst/>
              <a:uLnTx/>
              <a:uFillTx/>
              <a:latin typeface="Arial" panose="020B0604020202020204"/>
              <a:ea typeface="+mn-ea"/>
              <a:cs typeface="Arial"/>
            </a:endParaRPr>
          </a:p>
          <a:p>
            <a:pPr marL="285750" indent="-285750">
              <a:spcBef>
                <a:spcPts val="600"/>
              </a:spcBef>
              <a:spcAft>
                <a:spcPts val="600"/>
              </a:spcAft>
              <a:buFont typeface="Wingdings" panose="05000000000000000000" pitchFamily="2" charset="2"/>
              <a:buChar char="§"/>
            </a:pPr>
            <a:r>
              <a:rPr lang="es-PE" sz="1600">
                <a:solidFill>
                  <a:schemeClr val="tx1"/>
                </a:solidFill>
                <a:latin typeface="+mn-lt"/>
              </a:rPr>
              <a:t>Incrementar los reportes de actos y condiciones subestándares. </a:t>
            </a:r>
          </a:p>
          <a:p>
            <a:pPr marL="285750" indent="-285750">
              <a:spcBef>
                <a:spcPts val="600"/>
              </a:spcBef>
              <a:spcAft>
                <a:spcPts val="600"/>
              </a:spcAft>
              <a:buFont typeface="Wingdings" panose="05000000000000000000" pitchFamily="2" charset="2"/>
              <a:buChar char="§"/>
            </a:pPr>
            <a:r>
              <a:rPr lang="es-PE" sz="1600">
                <a:solidFill>
                  <a:schemeClr val="tx1"/>
                </a:solidFill>
                <a:latin typeface="+mn-lt"/>
              </a:rPr>
              <a:t>Asegurar la mejora continua del sistema de gestión de la seguridad. </a:t>
            </a:r>
            <a:endParaRPr lang="es-PE" sz="1600">
              <a:solidFill>
                <a:schemeClr val="tx1"/>
              </a:solidFill>
              <a:latin typeface="+mn-lt"/>
              <a:cs typeface="Arial"/>
            </a:endParaRPr>
          </a:p>
        </p:txBody>
      </p:sp>
      <p:sp>
        <p:nvSpPr>
          <p:cNvPr id="17" name="Rectangle 9">
            <a:extLst>
              <a:ext uri="{FF2B5EF4-FFF2-40B4-BE49-F238E27FC236}">
                <a16:creationId xmlns:a16="http://schemas.microsoft.com/office/drawing/2014/main" id="{C27B0021-96E2-497F-82B9-F41C33BF2623}"/>
              </a:ext>
            </a:extLst>
          </p:cNvPr>
          <p:cNvSpPr/>
          <p:nvPr/>
        </p:nvSpPr>
        <p:spPr>
          <a:xfrm>
            <a:off x="8707493" y="3517972"/>
            <a:ext cx="2858281" cy="1289850"/>
          </a:xfrm>
          <a:prstGeom prst="rect">
            <a:avLst/>
          </a:prstGeom>
          <a:noFill/>
          <a:ln w="22225" cap="rnd">
            <a:no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B515A"/>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3B515A"/>
                </a:solidFill>
                <a:effectLst/>
                <a:uLnTx/>
                <a:uFillTx/>
                <a:latin typeface="Arial" panose="020B0604020202020204"/>
                <a:ea typeface="+mn-ea"/>
                <a:cs typeface="+mn-cs"/>
              </a:rPr>
              <a:t>TARGETS</a:t>
            </a:r>
            <a:endParaRPr kumimoji="0" lang="en-US" sz="1500" b="0" i="0" u="none" strike="noStrike" kern="1200" cap="none" spc="0" normalizeH="0" baseline="0" noProof="0">
              <a:ln>
                <a:noFill/>
              </a:ln>
              <a:solidFill>
                <a:srgbClr val="3B515A"/>
              </a:solidFill>
              <a:effectLst/>
              <a:uLnTx/>
              <a:uFillTx/>
              <a:latin typeface="Arial" panose="020B0604020202020204"/>
              <a:ea typeface="Tahoma"/>
              <a:cs typeface="Arial"/>
            </a:endParaRPr>
          </a:p>
          <a:p>
            <a:pPr marR="0" lvl="0" algn="l" defTabSz="914400" rtl="0" eaLnBrk="1" fontAlgn="auto" latinLnBrk="0" hangingPunct="1">
              <a:lnSpc>
                <a:spcPct val="100000"/>
              </a:lnSpc>
              <a:spcBef>
                <a:spcPts val="0"/>
              </a:spcBef>
              <a:spcAft>
                <a:spcPts val="0"/>
              </a:spcAft>
              <a:buClrTx/>
              <a:buSzTx/>
              <a:tabLst/>
              <a:defRPr/>
            </a:pPr>
            <a:endParaRPr kumimoji="0" lang="es-PE" sz="1600" b="0" i="0" u="none" strike="noStrike" kern="1200" cap="none" spc="0" normalizeH="0" baseline="0" noProof="0">
              <a:ln>
                <a:noFill/>
              </a:ln>
              <a:solidFill>
                <a:srgbClr val="000000">
                  <a:lumMod val="65000"/>
                  <a:lumOff val="35000"/>
                </a:srgbClr>
              </a:solidFill>
              <a:effectLst/>
              <a:uLnTx/>
              <a:uFillTx/>
              <a:latin typeface="Arial" panose="020B0604020202020204"/>
              <a:ea typeface="Tahoma"/>
              <a:cs typeface="Tahom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aphicFrame>
        <p:nvGraphicFramePr>
          <p:cNvPr id="27" name="Tabla 3">
            <a:extLst>
              <a:ext uri="{FF2B5EF4-FFF2-40B4-BE49-F238E27FC236}">
                <a16:creationId xmlns:a16="http://schemas.microsoft.com/office/drawing/2014/main" id="{01FCB7C7-49C6-4988-9275-170B0BF1D099}"/>
              </a:ext>
            </a:extLst>
          </p:cNvPr>
          <p:cNvGraphicFramePr>
            <a:graphicFrameLocks noGrp="1"/>
          </p:cNvGraphicFramePr>
          <p:nvPr>
            <p:extLst>
              <p:ext uri="{D42A27DB-BD31-4B8C-83A1-F6EECF244321}">
                <p14:modId xmlns:p14="http://schemas.microsoft.com/office/powerpoint/2010/main" val="1026366116"/>
              </p:ext>
            </p:extLst>
          </p:nvPr>
        </p:nvGraphicFramePr>
        <p:xfrm>
          <a:off x="8705240" y="4375885"/>
          <a:ext cx="3003220" cy="1981200"/>
        </p:xfrm>
        <a:graphic>
          <a:graphicData uri="http://schemas.openxmlformats.org/drawingml/2006/table">
            <a:tbl>
              <a:tblPr firstRow="1" bandRow="1">
                <a:tableStyleId>{EB344D84-9AFB-497E-A393-DC336BA19D2E}</a:tableStyleId>
              </a:tblPr>
              <a:tblGrid>
                <a:gridCol w="3003220">
                  <a:extLst>
                    <a:ext uri="{9D8B030D-6E8A-4147-A177-3AD203B41FA5}">
                      <a16:colId xmlns:a16="http://schemas.microsoft.com/office/drawing/2014/main" val="3542158458"/>
                    </a:ext>
                  </a:extLst>
                </a:gridCol>
              </a:tblGrid>
              <a:tr h="231432">
                <a:tc>
                  <a:txBody>
                    <a:bodyPr/>
                    <a:lstStyle/>
                    <a:p>
                      <a:pPr algn="ctr"/>
                      <a:endParaRPr lang="es-PE" sz="1400" kern="1200"/>
                    </a:p>
                  </a:txBody>
                  <a:tcPr anchor="ctr"/>
                </a:tc>
                <a:extLst>
                  <a:ext uri="{0D108BD9-81ED-4DB2-BD59-A6C34878D82A}">
                    <a16:rowId xmlns:a16="http://schemas.microsoft.com/office/drawing/2014/main" val="3280901500"/>
                  </a:ext>
                </a:extLst>
              </a:tr>
              <a:tr h="406645">
                <a:tc>
                  <a:txBody>
                    <a:bodyPr/>
                    <a:lstStyle/>
                    <a:p>
                      <a:pPr marL="0" marR="0" lvl="0" indent="0" algn="l">
                        <a:lnSpc>
                          <a:spcPct val="100000"/>
                        </a:lnSpc>
                        <a:spcBef>
                          <a:spcPts val="0"/>
                        </a:spcBef>
                        <a:spcAft>
                          <a:spcPts val="0"/>
                        </a:spcAft>
                        <a:buNone/>
                      </a:pPr>
                      <a:r>
                        <a:rPr lang="es-PE" sz="1400" b="0" i="0" u="none" strike="noStrike" kern="1200" baseline="0" noProof="0">
                          <a:solidFill>
                            <a:schemeClr val="tx1"/>
                          </a:solidFill>
                          <a:latin typeface="Arial"/>
                        </a:rPr>
                        <a:t>Cero accidentes</a:t>
                      </a:r>
                      <a:endParaRPr lang="en-US"/>
                    </a:p>
                    <a:p>
                      <a:pPr marL="0" marR="0" lvl="0" indent="0" algn="l">
                        <a:lnSpc>
                          <a:spcPct val="100000"/>
                        </a:lnSpc>
                        <a:spcBef>
                          <a:spcPts val="0"/>
                        </a:spcBef>
                        <a:spcAft>
                          <a:spcPts val="0"/>
                        </a:spcAft>
                        <a:buClrTx/>
                        <a:buSzTx/>
                        <a:buFont typeface="Arial" panose="020B0604020202020204" pitchFamily="34" charset="0"/>
                        <a:buNone/>
                      </a:pPr>
                      <a:r>
                        <a:rPr lang="es-PE" sz="1400" kern="1200" baseline="0">
                          <a:solidFill>
                            <a:schemeClr val="tx1"/>
                          </a:solidFill>
                          <a:latin typeface="+mn-lt"/>
                          <a:ea typeface="+mn-ea"/>
                          <a:cs typeface="+mn-cs"/>
                        </a:rPr>
                        <a:t>Reducir en un 10% LT </a:t>
                      </a:r>
                      <a:r>
                        <a:rPr lang="es-PE" sz="1400" kern="1200" baseline="0" err="1">
                          <a:solidFill>
                            <a:schemeClr val="tx1"/>
                          </a:solidFill>
                          <a:latin typeface="+mn-lt"/>
                          <a:ea typeface="+mn-ea"/>
                          <a:cs typeface="+mn-cs"/>
                        </a:rPr>
                        <a:t>Incident</a:t>
                      </a:r>
                      <a:r>
                        <a:rPr lang="es-PE" sz="1400" kern="1200" baseline="0">
                          <a:solidFill>
                            <a:schemeClr val="tx1"/>
                          </a:solidFill>
                          <a:latin typeface="+mn-lt"/>
                          <a:ea typeface="+mn-ea"/>
                          <a:cs typeface="+mn-cs"/>
                        </a:rPr>
                        <a:t> </a:t>
                      </a:r>
                      <a:r>
                        <a:rPr lang="es-PE" sz="1400" kern="1200" baseline="0" err="1">
                          <a:solidFill>
                            <a:schemeClr val="tx1"/>
                          </a:solidFill>
                          <a:latin typeface="+mn-lt"/>
                          <a:ea typeface="+mn-ea"/>
                          <a:cs typeface="+mn-cs"/>
                        </a:rPr>
                        <a:t>Rate</a:t>
                      </a:r>
                      <a:endParaRPr lang="es-PE" sz="1400" kern="1200" baseline="0">
                        <a:solidFill>
                          <a:schemeClr val="tx1"/>
                        </a:solidFill>
                        <a:latin typeface="+mn-lt"/>
                        <a:ea typeface="+mn-ea"/>
                        <a:cs typeface="+mn-cs"/>
                      </a:endParaRPr>
                    </a:p>
                  </a:txBody>
                  <a:tcPr anchor="ctr">
                    <a:solidFill>
                      <a:schemeClr val="bg1"/>
                    </a:solidFill>
                  </a:tcPr>
                </a:tc>
                <a:extLst>
                  <a:ext uri="{0D108BD9-81ED-4DB2-BD59-A6C34878D82A}">
                    <a16:rowId xmlns:a16="http://schemas.microsoft.com/office/drawing/2014/main" val="2265985813"/>
                  </a:ext>
                </a:extLst>
              </a:tr>
              <a:tr h="780323">
                <a:tc>
                  <a:txBody>
                    <a:bodyPr/>
                    <a:lstStyle/>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s-PE" sz="1400" kern="1200" baseline="0">
                          <a:solidFill>
                            <a:schemeClr val="tx1"/>
                          </a:solidFill>
                          <a:latin typeface="+mn-lt"/>
                          <a:ea typeface="+mn-ea"/>
                          <a:cs typeface="+mn-cs"/>
                        </a:rPr>
                        <a:t>Reducir en un 10% TRIR respecto al  año anterior</a:t>
                      </a:r>
                    </a:p>
                    <a:p>
                      <a:pPr marL="0" marR="0" lvl="0" indent="0" algn="l">
                        <a:lnSpc>
                          <a:spcPct val="100000"/>
                        </a:lnSpc>
                        <a:spcBef>
                          <a:spcPts val="0"/>
                        </a:spcBef>
                        <a:spcAft>
                          <a:spcPts val="0"/>
                        </a:spcAft>
                        <a:buClrTx/>
                        <a:buSzTx/>
                        <a:buFont typeface="Arial" panose="020B0604020202020204" pitchFamily="34" charset="0"/>
                        <a:buNone/>
                      </a:pPr>
                      <a:endParaRPr lang="es-PE" sz="1400" kern="1200" baseline="0">
                        <a:solidFill>
                          <a:schemeClr val="tx1"/>
                        </a:solidFill>
                        <a:latin typeface="+mn-lt"/>
                        <a:ea typeface="+mn-ea"/>
                        <a:cs typeface="+mn-cs"/>
                      </a:endParaRPr>
                    </a:p>
                    <a:p>
                      <a:pPr marL="0" marR="0" lvl="0" indent="0" algn="l">
                        <a:lnSpc>
                          <a:spcPct val="100000"/>
                        </a:lnSpc>
                        <a:spcBef>
                          <a:spcPts val="0"/>
                        </a:spcBef>
                        <a:spcAft>
                          <a:spcPts val="0"/>
                        </a:spcAft>
                        <a:buClrTx/>
                        <a:buSzTx/>
                        <a:buFont typeface="Arial" panose="020B0604020202020204" pitchFamily="34" charset="0"/>
                        <a:buNone/>
                      </a:pPr>
                      <a:endParaRPr lang="es-PE" sz="1400" kern="1200" baseline="0">
                        <a:solidFill>
                          <a:schemeClr val="tx1"/>
                        </a:solidFill>
                        <a:latin typeface="+mn-lt"/>
                        <a:ea typeface="+mn-ea"/>
                        <a:cs typeface="+mn-cs"/>
                      </a:endParaRPr>
                    </a:p>
                  </a:txBody>
                  <a:tcPr anchor="ctr">
                    <a:solidFill>
                      <a:schemeClr val="bg1"/>
                    </a:solidFill>
                  </a:tcPr>
                </a:tc>
                <a:extLst>
                  <a:ext uri="{0D108BD9-81ED-4DB2-BD59-A6C34878D82A}">
                    <a16:rowId xmlns:a16="http://schemas.microsoft.com/office/drawing/2014/main" val="2231655295"/>
                  </a:ext>
                </a:extLst>
              </a:tr>
            </a:tbl>
          </a:graphicData>
        </a:graphic>
      </p:graphicFrame>
    </p:spTree>
    <p:extLst>
      <p:ext uri="{BB962C8B-B14F-4D97-AF65-F5344CB8AC3E}">
        <p14:creationId xmlns:p14="http://schemas.microsoft.com/office/powerpoint/2010/main" val="1593122889"/>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DB22AE-5136-4799-BA4F-686856D9D494}"/>
              </a:ext>
            </a:extLst>
          </p:cNvPr>
          <p:cNvSpPr>
            <a:spLocks noGrp="1"/>
          </p:cNvSpPr>
          <p:nvPr>
            <p:ph type="title"/>
          </p:nvPr>
        </p:nvSpPr>
        <p:spPr/>
        <p:txBody>
          <a:bodyPr/>
          <a:lstStyle/>
          <a:p>
            <a:r>
              <a:rPr kumimoji="0" lang="es-PE" sz="2400" b="1" i="0" u="none" strike="noStrike" kern="0" cap="all" spc="5" normalizeH="0" baseline="0" noProof="0">
                <a:ln>
                  <a:noFill/>
                </a:ln>
                <a:solidFill>
                  <a:srgbClr val="000000"/>
                </a:solidFill>
                <a:effectLst/>
                <a:uLnTx/>
                <a:uFillTx/>
                <a:latin typeface="Arial"/>
                <a:ea typeface="+mj-ea"/>
                <a:cs typeface="+mj-cs"/>
              </a:rPr>
              <a:t>1S – tag </a:t>
            </a:r>
            <a:r>
              <a:rPr kumimoji="0" lang="es-PE" sz="2400" b="1" i="0" u="none" strike="noStrike" kern="0" cap="all" spc="5" normalizeH="0" baseline="0" noProof="0" err="1">
                <a:ln>
                  <a:noFill/>
                </a:ln>
                <a:solidFill>
                  <a:srgbClr val="000000"/>
                </a:solidFill>
                <a:effectLst/>
                <a:uLnTx/>
                <a:uFillTx/>
                <a:latin typeface="Arial"/>
                <a:ea typeface="+mj-ea"/>
                <a:cs typeface="+mj-cs"/>
              </a:rPr>
              <a:t>register</a:t>
            </a:r>
            <a:endParaRPr lang="es-PE"/>
          </a:p>
        </p:txBody>
      </p:sp>
      <p:sp>
        <p:nvSpPr>
          <p:cNvPr id="5" name="CuadroTexto 4">
            <a:extLst>
              <a:ext uri="{FF2B5EF4-FFF2-40B4-BE49-F238E27FC236}">
                <a16:creationId xmlns:a16="http://schemas.microsoft.com/office/drawing/2014/main" id="{7C2E69AD-C4DE-4BCD-90C3-36C1CBBD3CA7}"/>
              </a:ext>
            </a:extLst>
          </p:cNvPr>
          <p:cNvSpPr txBox="1"/>
          <p:nvPr/>
        </p:nvSpPr>
        <p:spPr>
          <a:xfrm>
            <a:off x="496267" y="1268008"/>
            <a:ext cx="2526428" cy="400110"/>
          </a:xfrm>
          <a:prstGeom prst="rect">
            <a:avLst/>
          </a:prstGeom>
          <a:solidFill>
            <a:srgbClr val="FF0000"/>
          </a:solidFill>
          <a:scene3d>
            <a:camera prst="orthographicFront"/>
            <a:lightRig rig="threePt" dir="t"/>
          </a:scene3d>
          <a:sp3d>
            <a:bevelT/>
            <a:bevelB/>
          </a:sp3d>
        </p:spPr>
        <p:txBody>
          <a:bodyPr wrap="square" lIns="91440" tIns="45720" rIns="91440" bIns="45720" rtlCol="0" anchor="t">
            <a:spAutoFit/>
          </a:bodyPr>
          <a:lstStyle/>
          <a:p>
            <a:pPr algn="ctr"/>
            <a:r>
              <a:rPr lang="es-PE" sz="2000" b="1">
                <a:latin typeface="+mn-lt"/>
              </a:rPr>
              <a:t>1 S</a:t>
            </a:r>
            <a:endParaRPr lang="es-PE" sz="2000" b="1">
              <a:latin typeface="+mn-lt"/>
              <a:cs typeface="Arial"/>
            </a:endParaRPr>
          </a:p>
        </p:txBody>
      </p:sp>
      <p:pic>
        <p:nvPicPr>
          <p:cNvPr id="6" name="Imagen 5">
            <a:extLst>
              <a:ext uri="{FF2B5EF4-FFF2-40B4-BE49-F238E27FC236}">
                <a16:creationId xmlns:a16="http://schemas.microsoft.com/office/drawing/2014/main" id="{0F9F77E9-60AA-466C-ABF5-282B5A200F80}"/>
              </a:ext>
            </a:extLst>
          </p:cNvPr>
          <p:cNvPicPr>
            <a:picLocks noChangeAspect="1"/>
          </p:cNvPicPr>
          <p:nvPr/>
        </p:nvPicPr>
        <p:blipFill>
          <a:blip r:embed="rId2"/>
          <a:stretch>
            <a:fillRect/>
          </a:stretch>
        </p:blipFill>
        <p:spPr>
          <a:xfrm>
            <a:off x="1147097" y="1793458"/>
            <a:ext cx="9419743" cy="4595396"/>
          </a:xfrm>
          <a:prstGeom prst="rect">
            <a:avLst/>
          </a:prstGeom>
        </p:spPr>
      </p:pic>
    </p:spTree>
    <p:extLst>
      <p:ext uri="{BB962C8B-B14F-4D97-AF65-F5344CB8AC3E}">
        <p14:creationId xmlns:p14="http://schemas.microsoft.com/office/powerpoint/2010/main" val="2827293755"/>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DB22AE-5136-4799-BA4F-686856D9D494}"/>
              </a:ext>
            </a:extLst>
          </p:cNvPr>
          <p:cNvSpPr>
            <a:spLocks noGrp="1"/>
          </p:cNvSpPr>
          <p:nvPr>
            <p:ph type="title"/>
          </p:nvPr>
        </p:nvSpPr>
        <p:spPr/>
        <p:txBody>
          <a:bodyPr/>
          <a:lstStyle/>
          <a:p>
            <a:r>
              <a:rPr kumimoji="0" lang="es-PE" sz="2400" b="1" i="0" u="none" strike="noStrike" kern="0" cap="all" spc="5" normalizeH="0" baseline="0" noProof="0">
                <a:ln>
                  <a:noFill/>
                </a:ln>
                <a:solidFill>
                  <a:srgbClr val="000000"/>
                </a:solidFill>
                <a:effectLst/>
                <a:uLnTx/>
                <a:uFillTx/>
                <a:latin typeface="Arial"/>
                <a:ea typeface="+mj-ea"/>
                <a:cs typeface="+mj-cs"/>
              </a:rPr>
              <a:t>1S – </a:t>
            </a:r>
            <a:r>
              <a:rPr kumimoji="0" lang="es-PE" sz="2400" b="1" i="0" u="none" strike="noStrike" kern="0" cap="all" spc="5" normalizeH="0" baseline="0" noProof="0" err="1">
                <a:ln>
                  <a:noFill/>
                </a:ln>
                <a:solidFill>
                  <a:srgbClr val="000000"/>
                </a:solidFill>
                <a:effectLst/>
                <a:uLnTx/>
                <a:uFillTx/>
                <a:latin typeface="Arial"/>
                <a:ea typeface="+mj-ea"/>
                <a:cs typeface="+mj-cs"/>
              </a:rPr>
              <a:t>check</a:t>
            </a:r>
            <a:r>
              <a:rPr kumimoji="0" lang="es-PE" sz="2400" b="1" i="0" u="none" strike="noStrike" kern="0" cap="all" spc="5" normalizeH="0" baseline="0" noProof="0">
                <a:ln>
                  <a:noFill/>
                </a:ln>
                <a:solidFill>
                  <a:srgbClr val="000000"/>
                </a:solidFill>
                <a:effectLst/>
                <a:uLnTx/>
                <a:uFillTx/>
                <a:latin typeface="Arial"/>
                <a:ea typeface="+mj-ea"/>
                <a:cs typeface="+mj-cs"/>
              </a:rPr>
              <a:t> </a:t>
            </a:r>
            <a:r>
              <a:rPr kumimoji="0" lang="es-PE" sz="2400" b="1" i="0" u="none" strike="noStrike" kern="0" cap="all" spc="5" normalizeH="0" baseline="0" noProof="0" err="1">
                <a:ln>
                  <a:noFill/>
                </a:ln>
                <a:solidFill>
                  <a:srgbClr val="000000"/>
                </a:solidFill>
                <a:effectLst/>
                <a:uLnTx/>
                <a:uFillTx/>
                <a:latin typeface="Arial"/>
                <a:ea typeface="+mj-ea"/>
                <a:cs typeface="+mj-cs"/>
              </a:rPr>
              <a:t>list</a:t>
            </a:r>
            <a:endParaRPr lang="es-PE"/>
          </a:p>
        </p:txBody>
      </p:sp>
      <p:sp>
        <p:nvSpPr>
          <p:cNvPr id="5" name="CuadroTexto 4">
            <a:extLst>
              <a:ext uri="{FF2B5EF4-FFF2-40B4-BE49-F238E27FC236}">
                <a16:creationId xmlns:a16="http://schemas.microsoft.com/office/drawing/2014/main" id="{7C2E69AD-C4DE-4BCD-90C3-36C1CBBD3CA7}"/>
              </a:ext>
            </a:extLst>
          </p:cNvPr>
          <p:cNvSpPr txBox="1"/>
          <p:nvPr/>
        </p:nvSpPr>
        <p:spPr>
          <a:xfrm>
            <a:off x="496267" y="1268008"/>
            <a:ext cx="2526428" cy="400110"/>
          </a:xfrm>
          <a:prstGeom prst="rect">
            <a:avLst/>
          </a:prstGeom>
          <a:solidFill>
            <a:srgbClr val="FF0000"/>
          </a:solidFill>
          <a:scene3d>
            <a:camera prst="orthographicFront"/>
            <a:lightRig rig="threePt" dir="t"/>
          </a:scene3d>
          <a:sp3d>
            <a:bevelT/>
            <a:bevelB/>
          </a:sp3d>
        </p:spPr>
        <p:txBody>
          <a:bodyPr wrap="square" lIns="91440" tIns="45720" rIns="91440" bIns="45720" rtlCol="0" anchor="t">
            <a:spAutoFit/>
          </a:bodyPr>
          <a:lstStyle/>
          <a:p>
            <a:pPr algn="ctr"/>
            <a:r>
              <a:rPr lang="es-PE" sz="2000" b="1">
                <a:latin typeface="+mn-lt"/>
              </a:rPr>
              <a:t>1 S</a:t>
            </a:r>
            <a:endParaRPr lang="es-PE" sz="2000" b="1">
              <a:latin typeface="+mn-lt"/>
              <a:cs typeface="Arial"/>
            </a:endParaRPr>
          </a:p>
        </p:txBody>
      </p:sp>
      <p:pic>
        <p:nvPicPr>
          <p:cNvPr id="4" name="Imagen 3">
            <a:extLst>
              <a:ext uri="{FF2B5EF4-FFF2-40B4-BE49-F238E27FC236}">
                <a16:creationId xmlns:a16="http://schemas.microsoft.com/office/drawing/2014/main" id="{67ACFDB1-9E00-49B0-9568-CCF9BFF587B4}"/>
              </a:ext>
            </a:extLst>
          </p:cNvPr>
          <p:cNvPicPr>
            <a:picLocks noChangeAspect="1"/>
          </p:cNvPicPr>
          <p:nvPr/>
        </p:nvPicPr>
        <p:blipFill>
          <a:blip r:embed="rId2"/>
          <a:stretch>
            <a:fillRect/>
          </a:stretch>
        </p:blipFill>
        <p:spPr>
          <a:xfrm>
            <a:off x="253301" y="1795515"/>
            <a:ext cx="5538787" cy="4631572"/>
          </a:xfrm>
          <a:prstGeom prst="rect">
            <a:avLst/>
          </a:prstGeom>
          <a:ln w="19050">
            <a:solidFill>
              <a:schemeClr val="accent3">
                <a:lumMod val="75000"/>
              </a:schemeClr>
            </a:solidFill>
          </a:ln>
        </p:spPr>
      </p:pic>
      <p:pic>
        <p:nvPicPr>
          <p:cNvPr id="10" name="Imagen 9">
            <a:extLst>
              <a:ext uri="{FF2B5EF4-FFF2-40B4-BE49-F238E27FC236}">
                <a16:creationId xmlns:a16="http://schemas.microsoft.com/office/drawing/2014/main" id="{DC54A9F4-D085-4E9B-A16D-C4E2E0D8CE3D}"/>
              </a:ext>
            </a:extLst>
          </p:cNvPr>
          <p:cNvPicPr>
            <a:picLocks noChangeAspect="1"/>
          </p:cNvPicPr>
          <p:nvPr/>
        </p:nvPicPr>
        <p:blipFill>
          <a:blip r:embed="rId3"/>
          <a:stretch>
            <a:fillRect/>
          </a:stretch>
        </p:blipFill>
        <p:spPr>
          <a:xfrm>
            <a:off x="6019801" y="2762250"/>
            <a:ext cx="6029323" cy="1890712"/>
          </a:xfrm>
          <a:prstGeom prst="rect">
            <a:avLst/>
          </a:prstGeom>
          <a:ln w="19050">
            <a:solidFill>
              <a:schemeClr val="accent3">
                <a:lumMod val="75000"/>
              </a:schemeClr>
            </a:solidFill>
          </a:ln>
        </p:spPr>
      </p:pic>
      <p:sp>
        <p:nvSpPr>
          <p:cNvPr id="11" name="CuadroTexto 10">
            <a:extLst>
              <a:ext uri="{FF2B5EF4-FFF2-40B4-BE49-F238E27FC236}">
                <a16:creationId xmlns:a16="http://schemas.microsoft.com/office/drawing/2014/main" id="{7236F85D-CE73-46C5-BCA6-4271D8D453F1}"/>
              </a:ext>
            </a:extLst>
          </p:cNvPr>
          <p:cNvSpPr txBox="1"/>
          <p:nvPr/>
        </p:nvSpPr>
        <p:spPr>
          <a:xfrm>
            <a:off x="8510585" y="4975969"/>
            <a:ext cx="2281239" cy="738664"/>
          </a:xfrm>
          <a:prstGeom prst="rect">
            <a:avLst/>
          </a:prstGeom>
          <a:noFill/>
        </p:spPr>
        <p:txBody>
          <a:bodyPr wrap="square" rtlCol="0">
            <a:spAutoFit/>
          </a:bodyPr>
          <a:lstStyle/>
          <a:p>
            <a:pPr algn="ctr"/>
            <a:r>
              <a:rPr lang="es-PE" sz="1400" err="1">
                <a:ln>
                  <a:solidFill>
                    <a:srgbClr val="FF6600"/>
                  </a:solidFill>
                </a:ln>
              </a:rPr>
              <a:t>Results</a:t>
            </a:r>
            <a:r>
              <a:rPr lang="es-PE" sz="1400">
                <a:ln>
                  <a:solidFill>
                    <a:srgbClr val="FF6600"/>
                  </a:solidFill>
                </a:ln>
              </a:rPr>
              <a:t> </a:t>
            </a:r>
            <a:r>
              <a:rPr lang="es-PE" sz="1400" err="1">
                <a:ln>
                  <a:solidFill>
                    <a:srgbClr val="FF6600"/>
                  </a:solidFill>
                </a:ln>
              </a:rPr>
              <a:t>Check</a:t>
            </a:r>
            <a:r>
              <a:rPr lang="es-PE" sz="1400">
                <a:ln>
                  <a:solidFill>
                    <a:srgbClr val="FF6600"/>
                  </a:solidFill>
                </a:ln>
              </a:rPr>
              <a:t> </a:t>
            </a:r>
            <a:r>
              <a:rPr lang="es-PE" sz="1400" err="1">
                <a:ln>
                  <a:solidFill>
                    <a:srgbClr val="FF6600"/>
                  </a:solidFill>
                </a:ln>
              </a:rPr>
              <a:t>List</a:t>
            </a:r>
            <a:endParaRPr lang="es-PE" sz="1400">
              <a:ln>
                <a:solidFill>
                  <a:srgbClr val="FF6600"/>
                </a:solidFill>
              </a:ln>
            </a:endParaRPr>
          </a:p>
          <a:p>
            <a:pPr algn="ctr"/>
            <a:r>
              <a:rPr lang="es-PE" sz="1400">
                <a:ln>
                  <a:solidFill>
                    <a:srgbClr val="FF6600"/>
                  </a:solidFill>
                </a:ln>
              </a:rPr>
              <a:t>Antes = 31%</a:t>
            </a:r>
          </a:p>
          <a:p>
            <a:pPr algn="ctr"/>
            <a:r>
              <a:rPr lang="es-PE" sz="1400">
                <a:ln>
                  <a:solidFill>
                    <a:srgbClr val="FF6600"/>
                  </a:solidFill>
                </a:ln>
              </a:rPr>
              <a:t>Después = 94%</a:t>
            </a:r>
          </a:p>
        </p:txBody>
      </p:sp>
    </p:spTree>
    <p:extLst>
      <p:ext uri="{BB962C8B-B14F-4D97-AF65-F5344CB8AC3E}">
        <p14:creationId xmlns:p14="http://schemas.microsoft.com/office/powerpoint/2010/main" val="2748537571"/>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3FA4A16-7DAA-4EA7-8DC9-24DEE8E65BB5}"/>
              </a:ext>
            </a:extLst>
          </p:cNvPr>
          <p:cNvSpPr>
            <a:spLocks noGrp="1"/>
          </p:cNvSpPr>
          <p:nvPr>
            <p:ph type="title"/>
          </p:nvPr>
        </p:nvSpPr>
        <p:spPr/>
        <p:txBody>
          <a:bodyPr/>
          <a:lstStyle/>
          <a:p>
            <a:r>
              <a:rPr lang="es-PE" sz="2400" b="1" kern="0" cap="all" spc="5">
                <a:solidFill>
                  <a:srgbClr val="000000"/>
                </a:solidFill>
                <a:latin typeface="Arial"/>
              </a:rPr>
              <a:t>2</a:t>
            </a:r>
            <a:r>
              <a:rPr kumimoji="0" lang="es-PE" sz="2400" b="1" i="0" u="none" strike="noStrike" kern="0" cap="all" spc="5" normalizeH="0" baseline="0" noProof="0">
                <a:ln>
                  <a:noFill/>
                </a:ln>
                <a:solidFill>
                  <a:srgbClr val="000000"/>
                </a:solidFill>
                <a:effectLst/>
                <a:uLnTx/>
                <a:uFillTx/>
                <a:latin typeface="Arial"/>
                <a:ea typeface="+mj-ea"/>
                <a:cs typeface="+mj-cs"/>
              </a:rPr>
              <a:t>S – ORDEN</a:t>
            </a:r>
            <a:endParaRPr lang="es-PE"/>
          </a:p>
        </p:txBody>
      </p:sp>
      <p:sp>
        <p:nvSpPr>
          <p:cNvPr id="5" name="CuadroTexto 4">
            <a:extLst>
              <a:ext uri="{FF2B5EF4-FFF2-40B4-BE49-F238E27FC236}">
                <a16:creationId xmlns:a16="http://schemas.microsoft.com/office/drawing/2014/main" id="{7E70940B-32B2-4ECD-A0D3-14070CBBACC1}"/>
              </a:ext>
            </a:extLst>
          </p:cNvPr>
          <p:cNvSpPr txBox="1"/>
          <p:nvPr/>
        </p:nvSpPr>
        <p:spPr>
          <a:xfrm>
            <a:off x="496267" y="1268008"/>
            <a:ext cx="2280435" cy="411999"/>
          </a:xfrm>
          <a:prstGeom prst="rect">
            <a:avLst/>
          </a:prstGeom>
          <a:solidFill>
            <a:srgbClr val="FF0000"/>
          </a:solidFill>
          <a:scene3d>
            <a:camera prst="orthographicFront"/>
            <a:lightRig rig="threePt" dir="t"/>
          </a:scene3d>
          <a:sp3d>
            <a:bevelT/>
            <a:bevelB/>
          </a:sp3d>
        </p:spPr>
        <p:txBody>
          <a:bodyPr wrap="square" lIns="91440" tIns="45720" rIns="91440" bIns="45720" rtlCol="0" anchor="t">
            <a:spAutoFit/>
          </a:bodyPr>
          <a:lstStyle/>
          <a:p>
            <a:pPr algn="ctr"/>
            <a:r>
              <a:rPr lang="es-PE" sz="2000" b="1">
                <a:latin typeface="+mn-lt"/>
              </a:rPr>
              <a:t>2 S</a:t>
            </a:r>
            <a:endParaRPr lang="es-PE" sz="2000" b="1">
              <a:latin typeface="+mn-lt"/>
              <a:cs typeface="Arial"/>
            </a:endParaRPr>
          </a:p>
        </p:txBody>
      </p:sp>
      <p:pic>
        <p:nvPicPr>
          <p:cNvPr id="6" name="Imagen 5">
            <a:extLst>
              <a:ext uri="{FF2B5EF4-FFF2-40B4-BE49-F238E27FC236}">
                <a16:creationId xmlns:a16="http://schemas.microsoft.com/office/drawing/2014/main" id="{7E0B6786-9670-450D-99DF-451706276149}"/>
              </a:ext>
            </a:extLst>
          </p:cNvPr>
          <p:cNvPicPr>
            <a:picLocks noChangeAspect="1"/>
          </p:cNvPicPr>
          <p:nvPr/>
        </p:nvPicPr>
        <p:blipFill>
          <a:blip r:embed="rId2"/>
          <a:stretch>
            <a:fillRect/>
          </a:stretch>
        </p:blipFill>
        <p:spPr>
          <a:xfrm>
            <a:off x="505057" y="2205194"/>
            <a:ext cx="2530136" cy="3384798"/>
          </a:xfrm>
          <a:prstGeom prst="rect">
            <a:avLst/>
          </a:prstGeom>
          <a:ln w="19050">
            <a:solidFill>
              <a:schemeClr val="tx1"/>
            </a:solidFill>
          </a:ln>
        </p:spPr>
      </p:pic>
      <p:pic>
        <p:nvPicPr>
          <p:cNvPr id="7" name="Imagen 6">
            <a:extLst>
              <a:ext uri="{FF2B5EF4-FFF2-40B4-BE49-F238E27FC236}">
                <a16:creationId xmlns:a16="http://schemas.microsoft.com/office/drawing/2014/main" id="{09476BA2-9B19-48D4-838B-9D600588FA94}"/>
              </a:ext>
            </a:extLst>
          </p:cNvPr>
          <p:cNvPicPr>
            <a:picLocks noChangeAspect="1"/>
          </p:cNvPicPr>
          <p:nvPr/>
        </p:nvPicPr>
        <p:blipFill rotWithShape="1">
          <a:blip r:embed="rId3"/>
          <a:srcRect l="41692"/>
          <a:stretch/>
        </p:blipFill>
        <p:spPr>
          <a:xfrm>
            <a:off x="4507449" y="508743"/>
            <a:ext cx="2094491" cy="2766692"/>
          </a:xfrm>
          <a:prstGeom prst="rect">
            <a:avLst/>
          </a:prstGeom>
          <a:ln w="19050">
            <a:solidFill>
              <a:schemeClr val="tx1"/>
            </a:solidFill>
          </a:ln>
        </p:spPr>
      </p:pic>
      <p:pic>
        <p:nvPicPr>
          <p:cNvPr id="8" name="Imagen 7">
            <a:extLst>
              <a:ext uri="{FF2B5EF4-FFF2-40B4-BE49-F238E27FC236}">
                <a16:creationId xmlns:a16="http://schemas.microsoft.com/office/drawing/2014/main" id="{586A4E30-7B7F-40E8-BA3B-BDDC248B38C7}"/>
              </a:ext>
            </a:extLst>
          </p:cNvPr>
          <p:cNvPicPr>
            <a:picLocks noChangeAspect="1"/>
          </p:cNvPicPr>
          <p:nvPr/>
        </p:nvPicPr>
        <p:blipFill>
          <a:blip r:embed="rId4"/>
          <a:stretch>
            <a:fillRect/>
          </a:stretch>
        </p:blipFill>
        <p:spPr>
          <a:xfrm>
            <a:off x="7186449" y="508743"/>
            <a:ext cx="3808285" cy="2856212"/>
          </a:xfrm>
          <a:prstGeom prst="rect">
            <a:avLst/>
          </a:prstGeom>
          <a:ln w="19050">
            <a:solidFill>
              <a:schemeClr val="tx1"/>
            </a:solidFill>
          </a:ln>
        </p:spPr>
      </p:pic>
      <p:pic>
        <p:nvPicPr>
          <p:cNvPr id="9" name="Imagen 8">
            <a:extLst>
              <a:ext uri="{FF2B5EF4-FFF2-40B4-BE49-F238E27FC236}">
                <a16:creationId xmlns:a16="http://schemas.microsoft.com/office/drawing/2014/main" id="{C8977358-88CF-4B1D-BD2A-0052768B52B9}"/>
              </a:ext>
            </a:extLst>
          </p:cNvPr>
          <p:cNvPicPr>
            <a:picLocks noChangeAspect="1"/>
          </p:cNvPicPr>
          <p:nvPr/>
        </p:nvPicPr>
        <p:blipFill>
          <a:blip r:embed="rId5"/>
          <a:stretch>
            <a:fillRect/>
          </a:stretch>
        </p:blipFill>
        <p:spPr>
          <a:xfrm>
            <a:off x="3604950" y="3661761"/>
            <a:ext cx="2996990" cy="2240251"/>
          </a:xfrm>
          <a:prstGeom prst="rect">
            <a:avLst/>
          </a:prstGeom>
          <a:ln w="19050">
            <a:solidFill>
              <a:schemeClr val="tx1"/>
            </a:solidFill>
          </a:ln>
        </p:spPr>
      </p:pic>
      <p:pic>
        <p:nvPicPr>
          <p:cNvPr id="10" name="Imagen 9">
            <a:extLst>
              <a:ext uri="{FF2B5EF4-FFF2-40B4-BE49-F238E27FC236}">
                <a16:creationId xmlns:a16="http://schemas.microsoft.com/office/drawing/2014/main" id="{CE72EF11-19E7-4BE1-BE2C-46E75194D95E}"/>
              </a:ext>
            </a:extLst>
          </p:cNvPr>
          <p:cNvPicPr>
            <a:picLocks noChangeAspect="1"/>
          </p:cNvPicPr>
          <p:nvPr/>
        </p:nvPicPr>
        <p:blipFill>
          <a:blip r:embed="rId6"/>
          <a:stretch>
            <a:fillRect/>
          </a:stretch>
        </p:blipFill>
        <p:spPr>
          <a:xfrm>
            <a:off x="6935091" y="3619131"/>
            <a:ext cx="2830497" cy="2115797"/>
          </a:xfrm>
          <a:prstGeom prst="rect">
            <a:avLst/>
          </a:prstGeom>
          <a:ln w="19050">
            <a:solidFill>
              <a:schemeClr val="tx1"/>
            </a:solidFill>
          </a:ln>
        </p:spPr>
      </p:pic>
      <p:sp>
        <p:nvSpPr>
          <p:cNvPr id="11" name="Explosión: 14 puntos 10">
            <a:extLst>
              <a:ext uri="{FF2B5EF4-FFF2-40B4-BE49-F238E27FC236}">
                <a16:creationId xmlns:a16="http://schemas.microsoft.com/office/drawing/2014/main" id="{9E80019F-7EBA-4097-B2EC-C35C94F0A6D9}"/>
              </a:ext>
            </a:extLst>
          </p:cNvPr>
          <p:cNvSpPr/>
          <p:nvPr/>
        </p:nvSpPr>
        <p:spPr bwMode="auto">
          <a:xfrm>
            <a:off x="8138461" y="5551694"/>
            <a:ext cx="2830497" cy="862857"/>
          </a:xfrm>
          <a:prstGeom prst="irregularSeal2">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s-PE" sz="1200" b="1" i="0" u="none" strike="noStrike" cap="none" normalizeH="0" baseline="0">
                <a:ln>
                  <a:noFill/>
                </a:ln>
                <a:solidFill>
                  <a:schemeClr val="bg1"/>
                </a:solidFill>
                <a:effectLst/>
                <a:latin typeface="Times New Roman" pitchFamily="18" charset="0"/>
              </a:rPr>
              <a:t>ORDER AND CLASSIFY</a:t>
            </a:r>
          </a:p>
        </p:txBody>
      </p:sp>
    </p:spTree>
    <p:extLst>
      <p:ext uri="{BB962C8B-B14F-4D97-AF65-F5344CB8AC3E}">
        <p14:creationId xmlns:p14="http://schemas.microsoft.com/office/powerpoint/2010/main" val="3995568578"/>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0">
            <a:extLst>
              <a:ext uri="{FF2B5EF4-FFF2-40B4-BE49-F238E27FC236}">
                <a16:creationId xmlns:a16="http://schemas.microsoft.com/office/drawing/2014/main" id="{ED737A80-D4A4-404B-9428-20B73A1006B8}"/>
              </a:ext>
            </a:extLst>
          </p:cNvPr>
          <p:cNvSpPr txBox="1"/>
          <p:nvPr/>
        </p:nvSpPr>
        <p:spPr>
          <a:xfrm>
            <a:off x="4955782" y="783247"/>
            <a:ext cx="2280435" cy="444994"/>
          </a:xfrm>
          <a:prstGeom prst="rect">
            <a:avLst/>
          </a:prstGeom>
          <a:solidFill>
            <a:srgbClr val="00B050"/>
          </a:solidFill>
          <a:ln>
            <a:noFill/>
          </a:ln>
          <a:scene3d>
            <a:camera prst="orthographicFront"/>
            <a:lightRig rig="threePt" dir="t"/>
          </a:scene3d>
          <a:sp3d>
            <a:bevelT/>
          </a:sp3d>
        </p:spPr>
        <p:txBody>
          <a:bodyPr vert="horz" wrap="square" lIns="0" tIns="135890" rIns="0" bIns="0" rtlCol="0" anchor="t">
            <a:spAutoFit/>
          </a:bodyPr>
          <a:lstStyle/>
          <a:p>
            <a:pPr marL="13970" algn="ctr">
              <a:spcBef>
                <a:spcPts val="1070"/>
              </a:spcBef>
            </a:pPr>
            <a:r>
              <a:rPr lang="es-PE" sz="2000" b="1" spc="200">
                <a:latin typeface="+mn-lt"/>
                <a:cs typeface="Arial"/>
              </a:rPr>
              <a:t>After</a:t>
            </a:r>
            <a:endParaRPr lang="es-PE" sz="2000" b="1">
              <a:latin typeface="+mn-lt"/>
              <a:cs typeface="Arial"/>
            </a:endParaRPr>
          </a:p>
        </p:txBody>
      </p:sp>
      <p:sp>
        <p:nvSpPr>
          <p:cNvPr id="6" name="Flecha derecha 2">
            <a:extLst>
              <a:ext uri="{FF2B5EF4-FFF2-40B4-BE49-F238E27FC236}">
                <a16:creationId xmlns:a16="http://schemas.microsoft.com/office/drawing/2014/main" id="{7D767A82-93C5-489D-A046-F39208A06796}"/>
              </a:ext>
            </a:extLst>
          </p:cNvPr>
          <p:cNvSpPr/>
          <p:nvPr/>
        </p:nvSpPr>
        <p:spPr bwMode="auto">
          <a:xfrm>
            <a:off x="4020254" y="1838739"/>
            <a:ext cx="577515" cy="336884"/>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Times New Roman" pitchFamily="18" charset="0"/>
            </a:endParaRPr>
          </a:p>
        </p:txBody>
      </p:sp>
      <p:sp>
        <p:nvSpPr>
          <p:cNvPr id="7" name="Flecha derecha 15">
            <a:extLst>
              <a:ext uri="{FF2B5EF4-FFF2-40B4-BE49-F238E27FC236}">
                <a16:creationId xmlns:a16="http://schemas.microsoft.com/office/drawing/2014/main" id="{B2E36E0F-8091-4CFC-B5B0-0841FDCCC541}"/>
              </a:ext>
            </a:extLst>
          </p:cNvPr>
          <p:cNvSpPr/>
          <p:nvPr/>
        </p:nvSpPr>
        <p:spPr bwMode="auto">
          <a:xfrm>
            <a:off x="3989341" y="5067647"/>
            <a:ext cx="577515" cy="336884"/>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Times New Roman" pitchFamily="18" charset="0"/>
            </a:endParaRPr>
          </a:p>
        </p:txBody>
      </p:sp>
      <p:sp>
        <p:nvSpPr>
          <p:cNvPr id="8" name="Flecha derecha 16">
            <a:extLst>
              <a:ext uri="{FF2B5EF4-FFF2-40B4-BE49-F238E27FC236}">
                <a16:creationId xmlns:a16="http://schemas.microsoft.com/office/drawing/2014/main" id="{118DEB5E-6810-4FE6-9910-005C3C1BF764}"/>
              </a:ext>
            </a:extLst>
          </p:cNvPr>
          <p:cNvSpPr/>
          <p:nvPr/>
        </p:nvSpPr>
        <p:spPr bwMode="auto">
          <a:xfrm>
            <a:off x="3971329" y="3804643"/>
            <a:ext cx="537748" cy="336884"/>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Times New Roman" pitchFamily="18" charset="0"/>
            </a:endParaRPr>
          </a:p>
        </p:txBody>
      </p:sp>
      <p:sp>
        <p:nvSpPr>
          <p:cNvPr id="9" name="CuadroTexto 8">
            <a:extLst>
              <a:ext uri="{FF2B5EF4-FFF2-40B4-BE49-F238E27FC236}">
                <a16:creationId xmlns:a16="http://schemas.microsoft.com/office/drawing/2014/main" id="{E62E2528-D029-479F-A7D2-1223B4E12A5B}"/>
              </a:ext>
            </a:extLst>
          </p:cNvPr>
          <p:cNvSpPr txBox="1"/>
          <p:nvPr/>
        </p:nvSpPr>
        <p:spPr>
          <a:xfrm>
            <a:off x="1503089" y="816242"/>
            <a:ext cx="2280435" cy="411999"/>
          </a:xfrm>
          <a:prstGeom prst="rect">
            <a:avLst/>
          </a:prstGeom>
          <a:solidFill>
            <a:srgbClr val="FF0000"/>
          </a:solidFill>
          <a:scene3d>
            <a:camera prst="orthographicFront"/>
            <a:lightRig rig="threePt" dir="t"/>
          </a:scene3d>
          <a:sp3d>
            <a:bevelT/>
            <a:bevelB/>
          </a:sp3d>
        </p:spPr>
        <p:txBody>
          <a:bodyPr wrap="square" lIns="91440" tIns="45720" rIns="91440" bIns="45720" rtlCol="0" anchor="t">
            <a:spAutoFit/>
          </a:bodyPr>
          <a:lstStyle/>
          <a:p>
            <a:pPr algn="ctr"/>
            <a:r>
              <a:rPr lang="es-PE" sz="2000" b="1" err="1">
                <a:latin typeface="+mn-lt"/>
              </a:rPr>
              <a:t>Before</a:t>
            </a:r>
            <a:endParaRPr lang="es-PE" sz="2000" b="1">
              <a:latin typeface="+mn-lt"/>
              <a:cs typeface="Arial"/>
            </a:endParaRPr>
          </a:p>
        </p:txBody>
      </p:sp>
      <p:sp>
        <p:nvSpPr>
          <p:cNvPr id="10" name="Bocadillo: rectángulo 9">
            <a:extLst>
              <a:ext uri="{FF2B5EF4-FFF2-40B4-BE49-F238E27FC236}">
                <a16:creationId xmlns:a16="http://schemas.microsoft.com/office/drawing/2014/main" id="{7B48A2DE-94BD-48B4-9B2C-7E309EEA4E59}"/>
              </a:ext>
            </a:extLst>
          </p:cNvPr>
          <p:cNvSpPr/>
          <p:nvPr/>
        </p:nvSpPr>
        <p:spPr bwMode="auto">
          <a:xfrm>
            <a:off x="8365472" y="1624733"/>
            <a:ext cx="1991361" cy="859823"/>
          </a:xfrm>
          <a:prstGeom prst="wedgeRectCallout">
            <a:avLst>
              <a:gd name="adj1" fmla="val -77281"/>
              <a:gd name="adj2" fmla="val -45399"/>
            </a:avLst>
          </a:prstGeom>
          <a:solidFill>
            <a:srgbClr val="FF66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600">
                <a:solidFill>
                  <a:srgbClr val="FFFFFF"/>
                </a:solidFill>
                <a:latin typeface="Calibri"/>
                <a:cs typeface="Calibri"/>
              </a:rPr>
              <a:t>Organization and subdivision of shelves</a:t>
            </a:r>
            <a:endParaRPr lang="es-PE" sz="1600">
              <a:solidFill>
                <a:srgbClr val="FFFFFF"/>
              </a:solidFill>
              <a:latin typeface="Calibri"/>
              <a:cs typeface="Calibri"/>
            </a:endParaRPr>
          </a:p>
        </p:txBody>
      </p:sp>
      <p:sp>
        <p:nvSpPr>
          <p:cNvPr id="11" name="Bocadillo: rectángulo 10">
            <a:extLst>
              <a:ext uri="{FF2B5EF4-FFF2-40B4-BE49-F238E27FC236}">
                <a16:creationId xmlns:a16="http://schemas.microsoft.com/office/drawing/2014/main" id="{C6405E31-FF4A-449C-9747-2520D026320F}"/>
              </a:ext>
            </a:extLst>
          </p:cNvPr>
          <p:cNvSpPr/>
          <p:nvPr/>
        </p:nvSpPr>
        <p:spPr bwMode="auto">
          <a:xfrm>
            <a:off x="8365472" y="5067647"/>
            <a:ext cx="1991361" cy="1021099"/>
          </a:xfrm>
          <a:prstGeom prst="wedgeRectCallout">
            <a:avLst>
              <a:gd name="adj1" fmla="val -84934"/>
              <a:gd name="adj2" fmla="val -40424"/>
            </a:avLst>
          </a:prstGeom>
          <a:solidFill>
            <a:srgbClr val="FF6600"/>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600">
                <a:solidFill>
                  <a:srgbClr val="FFFFFF"/>
                </a:solidFill>
                <a:latin typeface="Calibri"/>
                <a:cs typeface="Calibri"/>
              </a:rPr>
              <a:t>Cleanliness, order and signaling within the Washing area</a:t>
            </a:r>
            <a:endParaRPr lang="es-PE" sz="1600">
              <a:solidFill>
                <a:srgbClr val="FFFFFF"/>
              </a:solidFill>
              <a:latin typeface="Calibri"/>
              <a:cs typeface="Calibri"/>
            </a:endParaRPr>
          </a:p>
        </p:txBody>
      </p:sp>
      <p:sp>
        <p:nvSpPr>
          <p:cNvPr id="12" name="Bocadillo: rectángulo 11">
            <a:extLst>
              <a:ext uri="{FF2B5EF4-FFF2-40B4-BE49-F238E27FC236}">
                <a16:creationId xmlns:a16="http://schemas.microsoft.com/office/drawing/2014/main" id="{BD4AA445-A30B-4379-B86E-739194BCDF4B}"/>
              </a:ext>
            </a:extLst>
          </p:cNvPr>
          <p:cNvSpPr/>
          <p:nvPr/>
        </p:nvSpPr>
        <p:spPr bwMode="auto">
          <a:xfrm>
            <a:off x="8365472" y="3509025"/>
            <a:ext cx="1991361" cy="1021098"/>
          </a:xfrm>
          <a:prstGeom prst="wedgeRectCallout">
            <a:avLst>
              <a:gd name="adj1" fmla="val -84934"/>
              <a:gd name="adj2" fmla="val -40424"/>
            </a:avLst>
          </a:prstGeom>
          <a:solidFill>
            <a:schemeClr val="tx1">
              <a:lumMod val="50000"/>
              <a:lumOff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400">
                <a:solidFill>
                  <a:schemeClr val="bg1"/>
                </a:solidFill>
                <a:latin typeface="Calibri"/>
                <a:cs typeface="Calibri"/>
              </a:rPr>
              <a:t>Order and cleanliness of the spaces and implementation of guards on the shelves.</a:t>
            </a:r>
            <a:endParaRPr lang="es-PE" sz="1600">
              <a:solidFill>
                <a:schemeClr val="bg1"/>
              </a:solidFill>
              <a:cs typeface="Times New Roman"/>
            </a:endParaRPr>
          </a:p>
        </p:txBody>
      </p:sp>
      <p:pic>
        <p:nvPicPr>
          <p:cNvPr id="13" name="Imagen 12">
            <a:extLst>
              <a:ext uri="{FF2B5EF4-FFF2-40B4-BE49-F238E27FC236}">
                <a16:creationId xmlns:a16="http://schemas.microsoft.com/office/drawing/2014/main" id="{2BE4A01E-97A6-4351-8E7F-B96CB49E309B}"/>
              </a:ext>
            </a:extLst>
          </p:cNvPr>
          <p:cNvPicPr>
            <a:picLocks noChangeAspect="1"/>
          </p:cNvPicPr>
          <p:nvPr/>
        </p:nvPicPr>
        <p:blipFill>
          <a:blip r:embed="rId2"/>
          <a:stretch>
            <a:fillRect/>
          </a:stretch>
        </p:blipFill>
        <p:spPr>
          <a:xfrm>
            <a:off x="1503089" y="1560879"/>
            <a:ext cx="2280435" cy="1282745"/>
          </a:xfrm>
          <a:prstGeom prst="rect">
            <a:avLst/>
          </a:prstGeom>
        </p:spPr>
      </p:pic>
      <p:pic>
        <p:nvPicPr>
          <p:cNvPr id="14" name="Imagen 13">
            <a:extLst>
              <a:ext uri="{FF2B5EF4-FFF2-40B4-BE49-F238E27FC236}">
                <a16:creationId xmlns:a16="http://schemas.microsoft.com/office/drawing/2014/main" id="{6EE3C20B-940D-4030-8B99-1B4846DD27F2}"/>
              </a:ext>
            </a:extLst>
          </p:cNvPr>
          <p:cNvPicPr>
            <a:picLocks noChangeAspect="1"/>
          </p:cNvPicPr>
          <p:nvPr/>
        </p:nvPicPr>
        <p:blipFill rotWithShape="1">
          <a:blip r:embed="rId3"/>
          <a:srcRect l="1359" r="-1" b="3737"/>
          <a:stretch/>
        </p:blipFill>
        <p:spPr>
          <a:xfrm>
            <a:off x="1534073" y="3295314"/>
            <a:ext cx="2249451" cy="1234809"/>
          </a:xfrm>
          <a:prstGeom prst="rect">
            <a:avLst/>
          </a:prstGeom>
        </p:spPr>
      </p:pic>
      <p:pic>
        <p:nvPicPr>
          <p:cNvPr id="15" name="Imagen 14">
            <a:extLst>
              <a:ext uri="{FF2B5EF4-FFF2-40B4-BE49-F238E27FC236}">
                <a16:creationId xmlns:a16="http://schemas.microsoft.com/office/drawing/2014/main" id="{09F372F7-50FD-4A12-AA15-31ADA7C8EB32}"/>
              </a:ext>
            </a:extLst>
          </p:cNvPr>
          <p:cNvPicPr>
            <a:picLocks noChangeAspect="1"/>
          </p:cNvPicPr>
          <p:nvPr/>
        </p:nvPicPr>
        <p:blipFill>
          <a:blip r:embed="rId4"/>
          <a:stretch>
            <a:fillRect/>
          </a:stretch>
        </p:blipFill>
        <p:spPr>
          <a:xfrm>
            <a:off x="4808499" y="1504213"/>
            <a:ext cx="1208057" cy="1616130"/>
          </a:xfrm>
          <a:prstGeom prst="rect">
            <a:avLst/>
          </a:prstGeom>
        </p:spPr>
      </p:pic>
      <p:pic>
        <p:nvPicPr>
          <p:cNvPr id="16" name="Imagen 15">
            <a:extLst>
              <a:ext uri="{FF2B5EF4-FFF2-40B4-BE49-F238E27FC236}">
                <a16:creationId xmlns:a16="http://schemas.microsoft.com/office/drawing/2014/main" id="{77C22012-6B42-4883-A965-4F6F8DC9B660}"/>
              </a:ext>
            </a:extLst>
          </p:cNvPr>
          <p:cNvPicPr>
            <a:picLocks noChangeAspect="1"/>
          </p:cNvPicPr>
          <p:nvPr/>
        </p:nvPicPr>
        <p:blipFill rotWithShape="1">
          <a:blip r:embed="rId5"/>
          <a:srcRect l="25370"/>
          <a:stretch/>
        </p:blipFill>
        <p:spPr>
          <a:xfrm>
            <a:off x="6126893" y="1504213"/>
            <a:ext cx="1627048" cy="1609477"/>
          </a:xfrm>
          <a:prstGeom prst="rect">
            <a:avLst/>
          </a:prstGeom>
        </p:spPr>
      </p:pic>
      <p:pic>
        <p:nvPicPr>
          <p:cNvPr id="17" name="Imagen 16">
            <a:extLst>
              <a:ext uri="{FF2B5EF4-FFF2-40B4-BE49-F238E27FC236}">
                <a16:creationId xmlns:a16="http://schemas.microsoft.com/office/drawing/2014/main" id="{E95512B6-C61C-448F-93CB-AF6BBD385590}"/>
              </a:ext>
            </a:extLst>
          </p:cNvPr>
          <p:cNvPicPr>
            <a:picLocks noChangeAspect="1"/>
          </p:cNvPicPr>
          <p:nvPr/>
        </p:nvPicPr>
        <p:blipFill>
          <a:blip r:embed="rId6"/>
          <a:stretch>
            <a:fillRect/>
          </a:stretch>
        </p:blipFill>
        <p:spPr>
          <a:xfrm>
            <a:off x="5356395" y="3264571"/>
            <a:ext cx="1959264" cy="1469447"/>
          </a:xfrm>
          <a:prstGeom prst="rect">
            <a:avLst/>
          </a:prstGeom>
        </p:spPr>
      </p:pic>
      <p:pic>
        <p:nvPicPr>
          <p:cNvPr id="18" name="Imagen 17">
            <a:extLst>
              <a:ext uri="{FF2B5EF4-FFF2-40B4-BE49-F238E27FC236}">
                <a16:creationId xmlns:a16="http://schemas.microsoft.com/office/drawing/2014/main" id="{523843B1-3D6F-4BC7-84ED-30C7A32D7EAD}"/>
              </a:ext>
            </a:extLst>
          </p:cNvPr>
          <p:cNvPicPr>
            <a:picLocks noChangeAspect="1"/>
          </p:cNvPicPr>
          <p:nvPr/>
        </p:nvPicPr>
        <p:blipFill>
          <a:blip r:embed="rId7"/>
          <a:stretch>
            <a:fillRect/>
          </a:stretch>
        </p:blipFill>
        <p:spPr>
          <a:xfrm>
            <a:off x="4631337" y="4920386"/>
            <a:ext cx="1464663" cy="1094836"/>
          </a:xfrm>
          <a:prstGeom prst="rect">
            <a:avLst/>
          </a:prstGeom>
          <a:ln w="12700">
            <a:solidFill>
              <a:srgbClr val="000000"/>
            </a:solidFill>
          </a:ln>
        </p:spPr>
      </p:pic>
      <p:pic>
        <p:nvPicPr>
          <p:cNvPr id="19" name="Imagen 18">
            <a:extLst>
              <a:ext uri="{FF2B5EF4-FFF2-40B4-BE49-F238E27FC236}">
                <a16:creationId xmlns:a16="http://schemas.microsoft.com/office/drawing/2014/main" id="{C0ABD874-8994-4E28-B011-79ABC610CC49}"/>
              </a:ext>
            </a:extLst>
          </p:cNvPr>
          <p:cNvPicPr>
            <a:picLocks noChangeAspect="1"/>
          </p:cNvPicPr>
          <p:nvPr/>
        </p:nvPicPr>
        <p:blipFill>
          <a:blip r:embed="rId8"/>
          <a:stretch>
            <a:fillRect/>
          </a:stretch>
        </p:blipFill>
        <p:spPr>
          <a:xfrm>
            <a:off x="6212299" y="4920386"/>
            <a:ext cx="1464663" cy="1094836"/>
          </a:xfrm>
          <a:prstGeom prst="rect">
            <a:avLst/>
          </a:prstGeom>
          <a:ln w="12700">
            <a:solidFill>
              <a:srgbClr val="000000"/>
            </a:solidFill>
          </a:ln>
        </p:spPr>
      </p:pic>
      <p:pic>
        <p:nvPicPr>
          <p:cNvPr id="20" name="Imagen 19">
            <a:extLst>
              <a:ext uri="{FF2B5EF4-FFF2-40B4-BE49-F238E27FC236}">
                <a16:creationId xmlns:a16="http://schemas.microsoft.com/office/drawing/2014/main" id="{AECE4114-A6FD-49A8-9EAE-2E448AAB744B}"/>
              </a:ext>
            </a:extLst>
          </p:cNvPr>
          <p:cNvPicPr>
            <a:picLocks noChangeAspect="1"/>
          </p:cNvPicPr>
          <p:nvPr/>
        </p:nvPicPr>
        <p:blipFill>
          <a:blip r:embed="rId9"/>
          <a:stretch>
            <a:fillRect/>
          </a:stretch>
        </p:blipFill>
        <p:spPr>
          <a:xfrm>
            <a:off x="1534073" y="4734019"/>
            <a:ext cx="2331936" cy="1311714"/>
          </a:xfrm>
          <a:prstGeom prst="rect">
            <a:avLst/>
          </a:prstGeom>
        </p:spPr>
      </p:pic>
      <p:pic>
        <p:nvPicPr>
          <p:cNvPr id="21" name="Imagen 20">
            <a:extLst>
              <a:ext uri="{FF2B5EF4-FFF2-40B4-BE49-F238E27FC236}">
                <a16:creationId xmlns:a16="http://schemas.microsoft.com/office/drawing/2014/main" id="{F3C9822A-4E44-4A5A-9FED-C4351C16831A}"/>
              </a:ext>
            </a:extLst>
          </p:cNvPr>
          <p:cNvPicPr>
            <a:picLocks noChangeAspect="1"/>
          </p:cNvPicPr>
          <p:nvPr/>
        </p:nvPicPr>
        <p:blipFill>
          <a:blip r:embed="rId2"/>
          <a:stretch>
            <a:fillRect/>
          </a:stretch>
        </p:blipFill>
        <p:spPr>
          <a:xfrm>
            <a:off x="1508044" y="1560879"/>
            <a:ext cx="2280435" cy="1282745"/>
          </a:xfrm>
          <a:prstGeom prst="rect">
            <a:avLst/>
          </a:prstGeom>
        </p:spPr>
      </p:pic>
      <p:pic>
        <p:nvPicPr>
          <p:cNvPr id="22" name="Imagen 21">
            <a:extLst>
              <a:ext uri="{FF2B5EF4-FFF2-40B4-BE49-F238E27FC236}">
                <a16:creationId xmlns:a16="http://schemas.microsoft.com/office/drawing/2014/main" id="{5D1C4D58-ACDA-4E73-996E-499A550B26B5}"/>
              </a:ext>
            </a:extLst>
          </p:cNvPr>
          <p:cNvPicPr>
            <a:picLocks noChangeAspect="1"/>
          </p:cNvPicPr>
          <p:nvPr/>
        </p:nvPicPr>
        <p:blipFill>
          <a:blip r:embed="rId4"/>
          <a:stretch>
            <a:fillRect/>
          </a:stretch>
        </p:blipFill>
        <p:spPr>
          <a:xfrm>
            <a:off x="4813454" y="1504213"/>
            <a:ext cx="1208057" cy="1616130"/>
          </a:xfrm>
          <a:prstGeom prst="rect">
            <a:avLst/>
          </a:prstGeom>
        </p:spPr>
      </p:pic>
      <p:pic>
        <p:nvPicPr>
          <p:cNvPr id="23" name="Imagen 22">
            <a:extLst>
              <a:ext uri="{FF2B5EF4-FFF2-40B4-BE49-F238E27FC236}">
                <a16:creationId xmlns:a16="http://schemas.microsoft.com/office/drawing/2014/main" id="{12AF7303-80F4-4302-9860-341BCE899462}"/>
              </a:ext>
            </a:extLst>
          </p:cNvPr>
          <p:cNvPicPr>
            <a:picLocks noChangeAspect="1"/>
          </p:cNvPicPr>
          <p:nvPr/>
        </p:nvPicPr>
        <p:blipFill rotWithShape="1">
          <a:blip r:embed="rId3"/>
          <a:srcRect l="1359" r="-1" b="3737"/>
          <a:stretch/>
        </p:blipFill>
        <p:spPr>
          <a:xfrm>
            <a:off x="1534073" y="3295313"/>
            <a:ext cx="2249451" cy="1234809"/>
          </a:xfrm>
          <a:prstGeom prst="rect">
            <a:avLst/>
          </a:prstGeom>
          <a:ln w="12700">
            <a:solidFill>
              <a:srgbClr val="000000"/>
            </a:solidFill>
          </a:ln>
        </p:spPr>
      </p:pic>
      <p:pic>
        <p:nvPicPr>
          <p:cNvPr id="24" name="Imagen 23">
            <a:extLst>
              <a:ext uri="{FF2B5EF4-FFF2-40B4-BE49-F238E27FC236}">
                <a16:creationId xmlns:a16="http://schemas.microsoft.com/office/drawing/2014/main" id="{61295C1B-790D-42F0-9660-04570D28BFB1}"/>
              </a:ext>
            </a:extLst>
          </p:cNvPr>
          <p:cNvPicPr>
            <a:picLocks noChangeAspect="1"/>
          </p:cNvPicPr>
          <p:nvPr/>
        </p:nvPicPr>
        <p:blipFill rotWithShape="1">
          <a:blip r:embed="rId5"/>
          <a:srcRect l="25370"/>
          <a:stretch/>
        </p:blipFill>
        <p:spPr>
          <a:xfrm>
            <a:off x="6126893" y="1504212"/>
            <a:ext cx="1627048" cy="1609477"/>
          </a:xfrm>
          <a:prstGeom prst="rect">
            <a:avLst/>
          </a:prstGeom>
          <a:ln w="12700">
            <a:solidFill>
              <a:srgbClr val="000000"/>
            </a:solidFill>
          </a:ln>
        </p:spPr>
      </p:pic>
      <p:pic>
        <p:nvPicPr>
          <p:cNvPr id="25" name="Imagen 24">
            <a:extLst>
              <a:ext uri="{FF2B5EF4-FFF2-40B4-BE49-F238E27FC236}">
                <a16:creationId xmlns:a16="http://schemas.microsoft.com/office/drawing/2014/main" id="{838B652F-FD60-445F-BB80-9C1871EDD3A5}"/>
              </a:ext>
            </a:extLst>
          </p:cNvPr>
          <p:cNvPicPr>
            <a:picLocks noChangeAspect="1"/>
          </p:cNvPicPr>
          <p:nvPr/>
        </p:nvPicPr>
        <p:blipFill>
          <a:blip r:embed="rId6"/>
          <a:stretch>
            <a:fillRect/>
          </a:stretch>
        </p:blipFill>
        <p:spPr>
          <a:xfrm>
            <a:off x="5356395" y="3264570"/>
            <a:ext cx="1959264" cy="1469447"/>
          </a:xfrm>
          <a:prstGeom prst="rect">
            <a:avLst/>
          </a:prstGeom>
          <a:ln w="12700">
            <a:solidFill>
              <a:srgbClr val="000000"/>
            </a:solidFill>
          </a:ln>
        </p:spPr>
      </p:pic>
      <p:pic>
        <p:nvPicPr>
          <p:cNvPr id="26" name="Imagen 25">
            <a:extLst>
              <a:ext uri="{FF2B5EF4-FFF2-40B4-BE49-F238E27FC236}">
                <a16:creationId xmlns:a16="http://schemas.microsoft.com/office/drawing/2014/main" id="{B99EA570-83D6-4A48-A9FA-7296BC43F20D}"/>
              </a:ext>
            </a:extLst>
          </p:cNvPr>
          <p:cNvPicPr>
            <a:picLocks noChangeAspect="1"/>
          </p:cNvPicPr>
          <p:nvPr/>
        </p:nvPicPr>
        <p:blipFill>
          <a:blip r:embed="rId9"/>
          <a:stretch>
            <a:fillRect/>
          </a:stretch>
        </p:blipFill>
        <p:spPr>
          <a:xfrm>
            <a:off x="1534073" y="4734018"/>
            <a:ext cx="2331936" cy="1311714"/>
          </a:xfrm>
          <a:prstGeom prst="rect">
            <a:avLst/>
          </a:prstGeom>
          <a:ln w="12700">
            <a:solidFill>
              <a:srgbClr val="000000"/>
            </a:solidFill>
          </a:ln>
        </p:spPr>
      </p:pic>
      <p:pic>
        <p:nvPicPr>
          <p:cNvPr id="27" name="Imagen 26">
            <a:extLst>
              <a:ext uri="{FF2B5EF4-FFF2-40B4-BE49-F238E27FC236}">
                <a16:creationId xmlns:a16="http://schemas.microsoft.com/office/drawing/2014/main" id="{1E6528BD-D9F1-4E2A-9CE9-104A3E91368F}"/>
              </a:ext>
            </a:extLst>
          </p:cNvPr>
          <p:cNvPicPr>
            <a:picLocks noChangeAspect="1"/>
          </p:cNvPicPr>
          <p:nvPr/>
        </p:nvPicPr>
        <p:blipFill>
          <a:blip r:embed="rId2"/>
          <a:stretch>
            <a:fillRect/>
          </a:stretch>
        </p:blipFill>
        <p:spPr>
          <a:xfrm>
            <a:off x="1508044" y="1560878"/>
            <a:ext cx="2280435" cy="1282745"/>
          </a:xfrm>
          <a:prstGeom prst="rect">
            <a:avLst/>
          </a:prstGeom>
          <a:ln w="12700">
            <a:solidFill>
              <a:srgbClr val="000000"/>
            </a:solidFill>
          </a:ln>
        </p:spPr>
      </p:pic>
      <p:pic>
        <p:nvPicPr>
          <p:cNvPr id="28" name="Imagen 27">
            <a:extLst>
              <a:ext uri="{FF2B5EF4-FFF2-40B4-BE49-F238E27FC236}">
                <a16:creationId xmlns:a16="http://schemas.microsoft.com/office/drawing/2014/main" id="{CAAF7357-1CCA-41B5-86F6-5465EC2429D1}"/>
              </a:ext>
            </a:extLst>
          </p:cNvPr>
          <p:cNvPicPr>
            <a:picLocks noChangeAspect="1"/>
          </p:cNvPicPr>
          <p:nvPr/>
        </p:nvPicPr>
        <p:blipFill>
          <a:blip r:embed="rId4"/>
          <a:stretch>
            <a:fillRect/>
          </a:stretch>
        </p:blipFill>
        <p:spPr>
          <a:xfrm>
            <a:off x="4813454" y="1504212"/>
            <a:ext cx="1208057" cy="1616130"/>
          </a:xfrm>
          <a:prstGeom prst="rect">
            <a:avLst/>
          </a:prstGeom>
          <a:ln w="12700">
            <a:solidFill>
              <a:srgbClr val="000000"/>
            </a:solidFill>
          </a:ln>
        </p:spPr>
      </p:pic>
    </p:spTree>
    <p:extLst>
      <p:ext uri="{BB962C8B-B14F-4D97-AF65-F5344CB8AC3E}">
        <p14:creationId xmlns:p14="http://schemas.microsoft.com/office/powerpoint/2010/main" val="532788541"/>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DB22AE-5136-4799-BA4F-686856D9D494}"/>
              </a:ext>
            </a:extLst>
          </p:cNvPr>
          <p:cNvSpPr>
            <a:spLocks noGrp="1"/>
          </p:cNvSpPr>
          <p:nvPr>
            <p:ph type="title"/>
          </p:nvPr>
        </p:nvSpPr>
        <p:spPr/>
        <p:txBody>
          <a:bodyPr/>
          <a:lstStyle/>
          <a:p>
            <a:r>
              <a:rPr kumimoji="0" lang="es-PE" sz="2400" b="1" i="0" u="none" strike="noStrike" kern="0" cap="all" spc="5" normalizeH="0" baseline="0" noProof="0">
                <a:ln>
                  <a:noFill/>
                </a:ln>
                <a:solidFill>
                  <a:srgbClr val="000000"/>
                </a:solidFill>
                <a:effectLst/>
                <a:uLnTx/>
                <a:uFillTx/>
                <a:latin typeface="Arial"/>
                <a:ea typeface="+mj-ea"/>
                <a:cs typeface="+mj-cs"/>
              </a:rPr>
              <a:t>2S – </a:t>
            </a:r>
            <a:r>
              <a:rPr kumimoji="0" lang="es-PE" sz="2400" b="1" i="0" u="none" strike="noStrike" kern="0" cap="all" spc="5" normalizeH="0" baseline="0" noProof="0" err="1">
                <a:ln>
                  <a:noFill/>
                </a:ln>
                <a:solidFill>
                  <a:srgbClr val="000000"/>
                </a:solidFill>
                <a:effectLst/>
                <a:uLnTx/>
                <a:uFillTx/>
                <a:latin typeface="Arial"/>
                <a:ea typeface="+mj-ea"/>
                <a:cs typeface="+mj-cs"/>
              </a:rPr>
              <a:t>check</a:t>
            </a:r>
            <a:r>
              <a:rPr kumimoji="0" lang="es-PE" sz="2400" b="1" i="0" u="none" strike="noStrike" kern="0" cap="all" spc="5" normalizeH="0" baseline="0" noProof="0">
                <a:ln>
                  <a:noFill/>
                </a:ln>
                <a:solidFill>
                  <a:srgbClr val="000000"/>
                </a:solidFill>
                <a:effectLst/>
                <a:uLnTx/>
                <a:uFillTx/>
                <a:latin typeface="Arial"/>
                <a:ea typeface="+mj-ea"/>
                <a:cs typeface="+mj-cs"/>
              </a:rPr>
              <a:t> </a:t>
            </a:r>
            <a:r>
              <a:rPr kumimoji="0" lang="es-PE" sz="2400" b="1" i="0" u="none" strike="noStrike" kern="0" cap="all" spc="5" normalizeH="0" baseline="0" noProof="0" err="1">
                <a:ln>
                  <a:noFill/>
                </a:ln>
                <a:solidFill>
                  <a:srgbClr val="000000"/>
                </a:solidFill>
                <a:effectLst/>
                <a:uLnTx/>
                <a:uFillTx/>
                <a:latin typeface="Arial"/>
                <a:ea typeface="+mj-ea"/>
                <a:cs typeface="+mj-cs"/>
              </a:rPr>
              <a:t>list</a:t>
            </a:r>
            <a:endParaRPr lang="es-PE"/>
          </a:p>
        </p:txBody>
      </p:sp>
      <p:sp>
        <p:nvSpPr>
          <p:cNvPr id="5" name="CuadroTexto 4">
            <a:extLst>
              <a:ext uri="{FF2B5EF4-FFF2-40B4-BE49-F238E27FC236}">
                <a16:creationId xmlns:a16="http://schemas.microsoft.com/office/drawing/2014/main" id="{7C2E69AD-C4DE-4BCD-90C3-36C1CBBD3CA7}"/>
              </a:ext>
            </a:extLst>
          </p:cNvPr>
          <p:cNvSpPr txBox="1"/>
          <p:nvPr/>
        </p:nvSpPr>
        <p:spPr>
          <a:xfrm>
            <a:off x="496267" y="1268008"/>
            <a:ext cx="2526428" cy="400110"/>
          </a:xfrm>
          <a:prstGeom prst="rect">
            <a:avLst/>
          </a:prstGeom>
          <a:solidFill>
            <a:srgbClr val="FF0000"/>
          </a:solidFill>
          <a:scene3d>
            <a:camera prst="orthographicFront"/>
            <a:lightRig rig="threePt" dir="t"/>
          </a:scene3d>
          <a:sp3d>
            <a:bevelT/>
            <a:bevelB/>
          </a:sp3d>
        </p:spPr>
        <p:txBody>
          <a:bodyPr wrap="square" lIns="91440" tIns="45720" rIns="91440" bIns="45720" rtlCol="0" anchor="t">
            <a:spAutoFit/>
          </a:bodyPr>
          <a:lstStyle/>
          <a:p>
            <a:pPr algn="ctr"/>
            <a:r>
              <a:rPr lang="es-PE" sz="2000" b="1">
                <a:latin typeface="+mn-lt"/>
              </a:rPr>
              <a:t>2 S</a:t>
            </a:r>
            <a:endParaRPr lang="es-PE" sz="2000" b="1">
              <a:latin typeface="+mn-lt"/>
              <a:cs typeface="Arial"/>
            </a:endParaRPr>
          </a:p>
        </p:txBody>
      </p:sp>
      <p:pic>
        <p:nvPicPr>
          <p:cNvPr id="6" name="Imagen 5">
            <a:extLst>
              <a:ext uri="{FF2B5EF4-FFF2-40B4-BE49-F238E27FC236}">
                <a16:creationId xmlns:a16="http://schemas.microsoft.com/office/drawing/2014/main" id="{FCC45D3B-1543-425B-9C6D-C51D2364A821}"/>
              </a:ext>
            </a:extLst>
          </p:cNvPr>
          <p:cNvPicPr>
            <a:picLocks noChangeAspect="1"/>
          </p:cNvPicPr>
          <p:nvPr/>
        </p:nvPicPr>
        <p:blipFill>
          <a:blip r:embed="rId2"/>
          <a:stretch>
            <a:fillRect/>
          </a:stretch>
        </p:blipFill>
        <p:spPr>
          <a:xfrm>
            <a:off x="1009649" y="1761265"/>
            <a:ext cx="5895975" cy="4987197"/>
          </a:xfrm>
          <a:prstGeom prst="rect">
            <a:avLst/>
          </a:prstGeom>
          <a:ln w="19050">
            <a:solidFill>
              <a:schemeClr val="accent3">
                <a:lumMod val="75000"/>
              </a:schemeClr>
            </a:solidFill>
          </a:ln>
        </p:spPr>
      </p:pic>
      <p:pic>
        <p:nvPicPr>
          <p:cNvPr id="8" name="Imagen 7">
            <a:extLst>
              <a:ext uri="{FF2B5EF4-FFF2-40B4-BE49-F238E27FC236}">
                <a16:creationId xmlns:a16="http://schemas.microsoft.com/office/drawing/2014/main" id="{F4D1C1B5-30F8-4017-AF7D-A07B162F83E7}"/>
              </a:ext>
            </a:extLst>
          </p:cNvPr>
          <p:cNvPicPr>
            <a:picLocks noChangeAspect="1"/>
          </p:cNvPicPr>
          <p:nvPr/>
        </p:nvPicPr>
        <p:blipFill>
          <a:blip r:embed="rId3"/>
          <a:stretch>
            <a:fillRect/>
          </a:stretch>
        </p:blipFill>
        <p:spPr>
          <a:xfrm>
            <a:off x="7019924" y="2355407"/>
            <a:ext cx="5038725" cy="1899456"/>
          </a:xfrm>
          <a:prstGeom prst="rect">
            <a:avLst/>
          </a:prstGeom>
          <a:ln w="19050">
            <a:solidFill>
              <a:schemeClr val="accent3">
                <a:lumMod val="75000"/>
              </a:schemeClr>
            </a:solidFill>
          </a:ln>
        </p:spPr>
      </p:pic>
      <p:sp>
        <p:nvSpPr>
          <p:cNvPr id="11" name="CuadroTexto 10">
            <a:extLst>
              <a:ext uri="{FF2B5EF4-FFF2-40B4-BE49-F238E27FC236}">
                <a16:creationId xmlns:a16="http://schemas.microsoft.com/office/drawing/2014/main" id="{0C3C0BEC-3CFE-468B-94B4-667757A47FB4}"/>
              </a:ext>
            </a:extLst>
          </p:cNvPr>
          <p:cNvSpPr txBox="1"/>
          <p:nvPr/>
        </p:nvSpPr>
        <p:spPr>
          <a:xfrm>
            <a:off x="8491535" y="4814044"/>
            <a:ext cx="2281239" cy="738664"/>
          </a:xfrm>
          <a:prstGeom prst="rect">
            <a:avLst/>
          </a:prstGeom>
          <a:noFill/>
        </p:spPr>
        <p:txBody>
          <a:bodyPr wrap="square" rtlCol="0">
            <a:spAutoFit/>
          </a:bodyPr>
          <a:lstStyle>
            <a:defPPr>
              <a:defRPr lang="en-US"/>
            </a:defPPr>
            <a:lvl1pPr algn="ctr">
              <a:defRPr sz="1400">
                <a:ln>
                  <a:solidFill>
                    <a:srgbClr val="FF6600"/>
                  </a:solidFill>
                </a:ln>
              </a:defRPr>
            </a:lvl1pPr>
          </a:lstStyle>
          <a:p>
            <a:r>
              <a:rPr lang="es-PE" err="1"/>
              <a:t>Results</a:t>
            </a:r>
            <a:r>
              <a:rPr lang="es-PE"/>
              <a:t> </a:t>
            </a:r>
            <a:r>
              <a:rPr lang="es-PE" err="1"/>
              <a:t>Check</a:t>
            </a:r>
            <a:r>
              <a:rPr lang="es-PE"/>
              <a:t> </a:t>
            </a:r>
            <a:r>
              <a:rPr lang="es-PE" err="1"/>
              <a:t>List</a:t>
            </a:r>
            <a:endParaRPr lang="es-PE"/>
          </a:p>
          <a:p>
            <a:r>
              <a:rPr lang="es-PE"/>
              <a:t>Antes = 33%</a:t>
            </a:r>
          </a:p>
          <a:p>
            <a:r>
              <a:rPr lang="es-PE"/>
              <a:t>Después = 80%</a:t>
            </a:r>
          </a:p>
        </p:txBody>
      </p:sp>
    </p:spTree>
    <p:extLst>
      <p:ext uri="{BB962C8B-B14F-4D97-AF65-F5344CB8AC3E}">
        <p14:creationId xmlns:p14="http://schemas.microsoft.com/office/powerpoint/2010/main" val="2713786871"/>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BDA918-FD05-485F-81A1-A119506474BB}"/>
              </a:ext>
            </a:extLst>
          </p:cNvPr>
          <p:cNvSpPr>
            <a:spLocks noGrp="1"/>
          </p:cNvSpPr>
          <p:nvPr>
            <p:ph type="title"/>
          </p:nvPr>
        </p:nvSpPr>
        <p:spPr/>
        <p:txBody>
          <a:bodyPr/>
          <a:lstStyle/>
          <a:p>
            <a:r>
              <a:rPr kumimoji="0" lang="es-PE" sz="2400" b="1" i="0" u="none" strike="noStrike" kern="0" cap="all" spc="5" normalizeH="0" baseline="0" noProof="0" err="1">
                <a:ln>
                  <a:noFill/>
                </a:ln>
                <a:solidFill>
                  <a:srgbClr val="000000"/>
                </a:solidFill>
                <a:effectLst/>
                <a:uLnTx/>
                <a:uFillTx/>
                <a:latin typeface="Arial"/>
                <a:ea typeface="+mj-ea"/>
                <a:cs typeface="+mj-cs"/>
              </a:rPr>
              <a:t>CoUNTERMEASURE</a:t>
            </a:r>
            <a:r>
              <a:rPr kumimoji="0" lang="es-PE" sz="2400" b="1" i="0" u="none" strike="noStrike" kern="0" cap="all" spc="5" normalizeH="0" baseline="0" noProof="0">
                <a:ln>
                  <a:noFill/>
                </a:ln>
                <a:solidFill>
                  <a:srgbClr val="000000"/>
                </a:solidFill>
                <a:effectLst/>
                <a:uLnTx/>
                <a:uFillTx/>
                <a:latin typeface="Arial"/>
                <a:ea typeface="+mj-ea"/>
                <a:cs typeface="+mj-cs"/>
              </a:rPr>
              <a:t> - TAG</a:t>
            </a:r>
            <a:endParaRPr lang="es-PE"/>
          </a:p>
        </p:txBody>
      </p:sp>
      <p:sp>
        <p:nvSpPr>
          <p:cNvPr id="4" name="object 38">
            <a:extLst>
              <a:ext uri="{FF2B5EF4-FFF2-40B4-BE49-F238E27FC236}">
                <a16:creationId xmlns:a16="http://schemas.microsoft.com/office/drawing/2014/main" id="{FC44F61C-432A-4547-9126-C2319CF6904B}"/>
              </a:ext>
            </a:extLst>
          </p:cNvPr>
          <p:cNvSpPr txBox="1"/>
          <p:nvPr/>
        </p:nvSpPr>
        <p:spPr>
          <a:xfrm>
            <a:off x="2043834" y="1057562"/>
            <a:ext cx="7828007" cy="671979"/>
          </a:xfrm>
          <a:prstGeom prst="rect">
            <a:avLst/>
          </a:prstGeom>
        </p:spPr>
        <p:txBody>
          <a:bodyPr vert="horz" wrap="square" lIns="0" tIns="88900" rIns="0" bIns="0" rtlCol="0">
            <a:spAutoFit/>
          </a:bodyPr>
          <a:lstStyle/>
          <a:p>
            <a:pPr marL="12700">
              <a:spcBef>
                <a:spcPts val="700"/>
              </a:spcBef>
            </a:pPr>
            <a:r>
              <a:rPr lang="es-PE" sz="1600" spc="-40">
                <a:latin typeface="Arial" panose="020B0604020202020204" pitchFamily="34" charset="0"/>
                <a:cs typeface="Arial" panose="020B0604020202020204" pitchFamily="34" charset="0"/>
              </a:rPr>
              <a:t>Safety </a:t>
            </a:r>
            <a:r>
              <a:rPr lang="es-PE" sz="1600" spc="-40" err="1">
                <a:latin typeface="Arial" panose="020B0604020202020204" pitchFamily="34" charset="0"/>
                <a:cs typeface="Arial" panose="020B0604020202020204" pitchFamily="34" charset="0"/>
              </a:rPr>
              <a:t>TAG’s</a:t>
            </a:r>
            <a:endParaRPr lang="es-PE" sz="1600" spc="-35">
              <a:latin typeface="Arial" panose="020B0604020202020204" pitchFamily="34" charset="0"/>
              <a:cs typeface="Arial" panose="020B0604020202020204" pitchFamily="34" charset="0"/>
            </a:endParaRPr>
          </a:p>
          <a:p>
            <a:pPr marL="12700">
              <a:spcBef>
                <a:spcPts val="700"/>
              </a:spcBef>
            </a:pPr>
            <a:r>
              <a:rPr lang="en-US" sz="1600">
                <a:latin typeface="+mn-lt"/>
              </a:rPr>
              <a:t>Identification of all anomalies and safety problems</a:t>
            </a:r>
            <a:r>
              <a:rPr lang="es-PE" sz="1600">
                <a:latin typeface="+mn-lt"/>
              </a:rPr>
              <a:t>(UA &amp; UC).</a:t>
            </a:r>
          </a:p>
        </p:txBody>
      </p:sp>
      <p:sp>
        <p:nvSpPr>
          <p:cNvPr id="6" name="object 40">
            <a:extLst>
              <a:ext uri="{FF2B5EF4-FFF2-40B4-BE49-F238E27FC236}">
                <a16:creationId xmlns:a16="http://schemas.microsoft.com/office/drawing/2014/main" id="{AFC7F136-EA80-4B50-98B8-2694452E85E8}"/>
              </a:ext>
            </a:extLst>
          </p:cNvPr>
          <p:cNvSpPr txBox="1"/>
          <p:nvPr/>
        </p:nvSpPr>
        <p:spPr>
          <a:xfrm>
            <a:off x="4159211" y="3243019"/>
            <a:ext cx="588010" cy="3589444"/>
          </a:xfrm>
          <a:prstGeom prst="rect">
            <a:avLst/>
          </a:prstGeom>
        </p:spPr>
        <p:txBody>
          <a:bodyPr vert="horz" wrap="square" lIns="0" tIns="11430" rIns="0" bIns="0" rtlCol="0">
            <a:spAutoFit/>
          </a:bodyPr>
          <a:lstStyle/>
          <a:p>
            <a:pPr marL="12700">
              <a:spcBef>
                <a:spcPts val="90"/>
              </a:spcBef>
            </a:pPr>
            <a:r>
              <a:rPr lang="es-PE" sz="1350" b="1" spc="-10">
                <a:solidFill>
                  <a:srgbClr val="FFFFFF"/>
                </a:solidFill>
                <a:latin typeface="Arial"/>
                <a:cs typeface="Arial"/>
              </a:rPr>
              <a:t>Paso</a:t>
            </a:r>
            <a:r>
              <a:rPr lang="es-PE" sz="1350" b="1" spc="-85">
                <a:solidFill>
                  <a:srgbClr val="FFFFFF"/>
                </a:solidFill>
                <a:latin typeface="Arial"/>
                <a:cs typeface="Arial"/>
              </a:rPr>
              <a:t> </a:t>
            </a:r>
            <a:r>
              <a:rPr lang="es-PE" sz="1350" b="1" spc="-10">
                <a:solidFill>
                  <a:srgbClr val="FFFFFF"/>
                </a:solidFill>
                <a:latin typeface="Arial"/>
                <a:cs typeface="Arial"/>
              </a:rPr>
              <a:t>1</a:t>
            </a:r>
            <a:endParaRPr lang="es-PE" sz="1350">
              <a:latin typeface="Arial"/>
              <a:cs typeface="Arial"/>
            </a:endParaRPr>
          </a:p>
          <a:p>
            <a:pPr>
              <a:spcBef>
                <a:spcPts val="30"/>
              </a:spcBef>
            </a:pPr>
            <a:endParaRPr lang="es-PE" sz="2300">
              <a:latin typeface="Arial"/>
              <a:cs typeface="Arial"/>
            </a:endParaRPr>
          </a:p>
          <a:p>
            <a:pPr marL="25400"/>
            <a:r>
              <a:rPr lang="es-PE" sz="1350" b="1" spc="-10">
                <a:solidFill>
                  <a:srgbClr val="FFFFFF"/>
                </a:solidFill>
                <a:latin typeface="Arial"/>
                <a:cs typeface="Arial"/>
              </a:rPr>
              <a:t>Paso</a:t>
            </a:r>
            <a:r>
              <a:rPr lang="es-PE" sz="1350" b="1" spc="-85">
                <a:solidFill>
                  <a:srgbClr val="FFFFFF"/>
                </a:solidFill>
                <a:latin typeface="Arial"/>
                <a:cs typeface="Arial"/>
              </a:rPr>
              <a:t> </a:t>
            </a:r>
            <a:r>
              <a:rPr lang="es-PE" sz="1350" b="1" spc="-10">
                <a:solidFill>
                  <a:srgbClr val="FFFFFF"/>
                </a:solidFill>
                <a:latin typeface="Arial"/>
                <a:cs typeface="Arial"/>
              </a:rPr>
              <a:t>2</a:t>
            </a:r>
            <a:endParaRPr lang="es-PE" sz="1350">
              <a:latin typeface="Arial"/>
              <a:cs typeface="Arial"/>
            </a:endParaRPr>
          </a:p>
          <a:p>
            <a:pPr>
              <a:spcBef>
                <a:spcPts val="25"/>
              </a:spcBef>
            </a:pPr>
            <a:endParaRPr lang="es-PE" sz="2300">
              <a:latin typeface="Arial"/>
              <a:cs typeface="Arial"/>
            </a:endParaRPr>
          </a:p>
          <a:p>
            <a:pPr marL="25400"/>
            <a:r>
              <a:rPr lang="es-PE" sz="1350" b="1" spc="-10">
                <a:solidFill>
                  <a:srgbClr val="FFFFFF"/>
                </a:solidFill>
                <a:latin typeface="Arial"/>
                <a:cs typeface="Arial"/>
              </a:rPr>
              <a:t>Paso</a:t>
            </a:r>
            <a:r>
              <a:rPr lang="es-PE" sz="1350" b="1" spc="-85">
                <a:solidFill>
                  <a:srgbClr val="FFFFFF"/>
                </a:solidFill>
                <a:latin typeface="Arial"/>
                <a:cs typeface="Arial"/>
              </a:rPr>
              <a:t> </a:t>
            </a:r>
            <a:r>
              <a:rPr lang="es-PE" sz="1350" b="1" spc="-10">
                <a:solidFill>
                  <a:srgbClr val="FFFFFF"/>
                </a:solidFill>
                <a:latin typeface="Arial"/>
                <a:cs typeface="Arial"/>
              </a:rPr>
              <a:t>3</a:t>
            </a:r>
            <a:endParaRPr lang="es-PE" sz="1350">
              <a:latin typeface="Arial"/>
              <a:cs typeface="Arial"/>
            </a:endParaRPr>
          </a:p>
          <a:p>
            <a:pPr>
              <a:spcBef>
                <a:spcPts val="30"/>
              </a:spcBef>
            </a:pPr>
            <a:endParaRPr lang="es-PE" sz="2300">
              <a:latin typeface="Arial"/>
              <a:cs typeface="Arial"/>
            </a:endParaRPr>
          </a:p>
          <a:p>
            <a:pPr marL="25400"/>
            <a:r>
              <a:rPr lang="es-PE" sz="1350" b="1" spc="-10">
                <a:solidFill>
                  <a:srgbClr val="FFFFFF"/>
                </a:solidFill>
                <a:latin typeface="Arial"/>
                <a:cs typeface="Arial"/>
              </a:rPr>
              <a:t>Paso</a:t>
            </a:r>
            <a:r>
              <a:rPr lang="es-PE" sz="1350" b="1" spc="-85">
                <a:solidFill>
                  <a:srgbClr val="FFFFFF"/>
                </a:solidFill>
                <a:latin typeface="Arial"/>
                <a:cs typeface="Arial"/>
              </a:rPr>
              <a:t> </a:t>
            </a:r>
            <a:r>
              <a:rPr lang="es-PE" sz="1350" b="1" spc="-10">
                <a:solidFill>
                  <a:srgbClr val="FFFFFF"/>
                </a:solidFill>
                <a:latin typeface="Arial"/>
                <a:cs typeface="Arial"/>
              </a:rPr>
              <a:t>4</a:t>
            </a:r>
            <a:endParaRPr lang="es-PE" sz="1350">
              <a:latin typeface="Arial"/>
              <a:cs typeface="Arial"/>
            </a:endParaRPr>
          </a:p>
          <a:p>
            <a:pPr>
              <a:spcBef>
                <a:spcPts val="25"/>
              </a:spcBef>
            </a:pPr>
            <a:endParaRPr lang="es-PE" sz="2300">
              <a:latin typeface="Arial"/>
              <a:cs typeface="Arial"/>
            </a:endParaRPr>
          </a:p>
          <a:p>
            <a:pPr marL="25400"/>
            <a:r>
              <a:rPr lang="es-PE" sz="1350" b="1" spc="-10">
                <a:solidFill>
                  <a:srgbClr val="FFFFFF"/>
                </a:solidFill>
                <a:latin typeface="Arial"/>
                <a:cs typeface="Arial"/>
              </a:rPr>
              <a:t>Paso</a:t>
            </a:r>
            <a:r>
              <a:rPr lang="es-PE" sz="1350" b="1" spc="-85">
                <a:solidFill>
                  <a:srgbClr val="FFFFFF"/>
                </a:solidFill>
                <a:latin typeface="Arial"/>
                <a:cs typeface="Arial"/>
              </a:rPr>
              <a:t> </a:t>
            </a:r>
            <a:r>
              <a:rPr lang="es-PE" sz="1350" b="1" spc="-10">
                <a:solidFill>
                  <a:srgbClr val="FFFFFF"/>
                </a:solidFill>
                <a:latin typeface="Arial"/>
                <a:cs typeface="Arial"/>
              </a:rPr>
              <a:t>5</a:t>
            </a:r>
            <a:endParaRPr lang="es-PE" sz="1350">
              <a:latin typeface="Arial"/>
              <a:cs typeface="Arial"/>
            </a:endParaRPr>
          </a:p>
          <a:p>
            <a:pPr>
              <a:spcBef>
                <a:spcPts val="30"/>
              </a:spcBef>
            </a:pPr>
            <a:endParaRPr lang="es-PE" sz="2300">
              <a:latin typeface="Arial"/>
              <a:cs typeface="Arial"/>
            </a:endParaRPr>
          </a:p>
          <a:p>
            <a:pPr marL="25400"/>
            <a:r>
              <a:rPr lang="es-PE" sz="1350" b="1" spc="-10">
                <a:solidFill>
                  <a:srgbClr val="FFFFFF"/>
                </a:solidFill>
                <a:latin typeface="Arial"/>
                <a:cs typeface="Arial"/>
              </a:rPr>
              <a:t>Paso</a:t>
            </a:r>
            <a:r>
              <a:rPr lang="es-PE" sz="1350" b="1" spc="-85">
                <a:solidFill>
                  <a:srgbClr val="FFFFFF"/>
                </a:solidFill>
                <a:latin typeface="Arial"/>
                <a:cs typeface="Arial"/>
              </a:rPr>
              <a:t> </a:t>
            </a:r>
            <a:r>
              <a:rPr lang="es-PE" sz="1350" b="1" spc="-10">
                <a:solidFill>
                  <a:srgbClr val="FFFFFF"/>
                </a:solidFill>
                <a:latin typeface="Arial"/>
                <a:cs typeface="Arial"/>
              </a:rPr>
              <a:t>6</a:t>
            </a:r>
            <a:endParaRPr lang="es-PE" sz="1350">
              <a:latin typeface="Arial"/>
              <a:cs typeface="Arial"/>
            </a:endParaRPr>
          </a:p>
          <a:p>
            <a:pPr>
              <a:spcBef>
                <a:spcPts val="30"/>
              </a:spcBef>
            </a:pPr>
            <a:endParaRPr lang="es-PE" sz="2300">
              <a:latin typeface="Arial"/>
              <a:cs typeface="Arial"/>
            </a:endParaRPr>
          </a:p>
          <a:p>
            <a:pPr marL="25400"/>
            <a:r>
              <a:rPr lang="es-PE" sz="1350" b="1" spc="-10">
                <a:solidFill>
                  <a:srgbClr val="FFFFFF"/>
                </a:solidFill>
                <a:latin typeface="Arial"/>
                <a:cs typeface="Arial"/>
              </a:rPr>
              <a:t>Paso</a:t>
            </a:r>
            <a:r>
              <a:rPr lang="es-PE" sz="1350" b="1" spc="-85">
                <a:solidFill>
                  <a:srgbClr val="FFFFFF"/>
                </a:solidFill>
                <a:latin typeface="Arial"/>
                <a:cs typeface="Arial"/>
              </a:rPr>
              <a:t> </a:t>
            </a:r>
            <a:r>
              <a:rPr lang="es-PE" sz="1350" b="1" spc="-10">
                <a:solidFill>
                  <a:srgbClr val="FFFFFF"/>
                </a:solidFill>
                <a:latin typeface="Arial"/>
                <a:cs typeface="Arial"/>
              </a:rPr>
              <a:t>7</a:t>
            </a:r>
            <a:endParaRPr lang="es-PE" sz="1350">
              <a:latin typeface="Arial"/>
              <a:cs typeface="Arial"/>
            </a:endParaRPr>
          </a:p>
        </p:txBody>
      </p:sp>
      <p:pic>
        <p:nvPicPr>
          <p:cNvPr id="7" name="Imagen 6">
            <a:extLst>
              <a:ext uri="{FF2B5EF4-FFF2-40B4-BE49-F238E27FC236}">
                <a16:creationId xmlns:a16="http://schemas.microsoft.com/office/drawing/2014/main" id="{6F48E74E-EB65-4960-8D54-C8E0259ADA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62233" y="1851816"/>
            <a:ext cx="1649571" cy="1704403"/>
          </a:xfrm>
          <a:prstGeom prst="rect">
            <a:avLst/>
          </a:prstGeom>
          <a:ln>
            <a:solidFill>
              <a:schemeClr val="tx1"/>
            </a:solidFill>
          </a:ln>
        </p:spPr>
      </p:pic>
      <p:sp>
        <p:nvSpPr>
          <p:cNvPr id="8" name="Bocadillo: rectángulo con esquinas redondeadas 7">
            <a:extLst>
              <a:ext uri="{FF2B5EF4-FFF2-40B4-BE49-F238E27FC236}">
                <a16:creationId xmlns:a16="http://schemas.microsoft.com/office/drawing/2014/main" id="{E4BCC471-5457-4E78-8CF5-9C0320693B0C}"/>
              </a:ext>
            </a:extLst>
          </p:cNvPr>
          <p:cNvSpPr/>
          <p:nvPr/>
        </p:nvSpPr>
        <p:spPr>
          <a:xfrm>
            <a:off x="8880927" y="2177425"/>
            <a:ext cx="2024755" cy="1306772"/>
          </a:xfrm>
          <a:prstGeom prst="wedgeRoundRectCallout">
            <a:avLst>
              <a:gd name="adj1" fmla="val -83802"/>
              <a:gd name="adj2" fmla="val 74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anose="020B0604020202020204" pitchFamily="34" charset="0"/>
                <a:cs typeface="Arial" panose="020B0604020202020204" pitchFamily="34" charset="0"/>
              </a:rPr>
              <a:t>Reports of unsafe acts and conditions are reported in the INTELEX APP</a:t>
            </a:r>
            <a:endParaRPr lang="es-PE" sz="1400" b="1">
              <a:solidFill>
                <a:schemeClr val="tx1"/>
              </a:solidFill>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3082D6F6-7044-4D9A-B720-1D21F497EDFD}"/>
              </a:ext>
            </a:extLst>
          </p:cNvPr>
          <p:cNvPicPr>
            <a:picLocks noChangeAspect="1"/>
          </p:cNvPicPr>
          <p:nvPr/>
        </p:nvPicPr>
        <p:blipFill>
          <a:blip r:embed="rId3"/>
          <a:stretch>
            <a:fillRect/>
          </a:stretch>
        </p:blipFill>
        <p:spPr>
          <a:xfrm>
            <a:off x="1532389" y="2064399"/>
            <a:ext cx="2131867" cy="1199175"/>
          </a:xfrm>
          <a:prstGeom prst="rect">
            <a:avLst/>
          </a:prstGeom>
        </p:spPr>
      </p:pic>
      <p:pic>
        <p:nvPicPr>
          <p:cNvPr id="10" name="Imagen 9">
            <a:extLst>
              <a:ext uri="{FF2B5EF4-FFF2-40B4-BE49-F238E27FC236}">
                <a16:creationId xmlns:a16="http://schemas.microsoft.com/office/drawing/2014/main" id="{E5B64BD4-138C-4CBC-8E40-1A66AA8CCE15}"/>
              </a:ext>
            </a:extLst>
          </p:cNvPr>
          <p:cNvPicPr>
            <a:picLocks noChangeAspect="1"/>
          </p:cNvPicPr>
          <p:nvPr/>
        </p:nvPicPr>
        <p:blipFill>
          <a:blip r:embed="rId4"/>
          <a:stretch>
            <a:fillRect/>
          </a:stretch>
        </p:blipFill>
        <p:spPr>
          <a:xfrm>
            <a:off x="3882896" y="1864133"/>
            <a:ext cx="1178822" cy="1577020"/>
          </a:xfrm>
          <a:prstGeom prst="rect">
            <a:avLst/>
          </a:prstGeom>
        </p:spPr>
      </p:pic>
      <p:pic>
        <p:nvPicPr>
          <p:cNvPr id="11" name="Imagen 10">
            <a:extLst>
              <a:ext uri="{FF2B5EF4-FFF2-40B4-BE49-F238E27FC236}">
                <a16:creationId xmlns:a16="http://schemas.microsoft.com/office/drawing/2014/main" id="{06FA98B1-1577-4489-84C2-59A828C0CA75}"/>
              </a:ext>
            </a:extLst>
          </p:cNvPr>
          <p:cNvPicPr>
            <a:picLocks noChangeAspect="1"/>
          </p:cNvPicPr>
          <p:nvPr/>
        </p:nvPicPr>
        <p:blipFill>
          <a:blip r:embed="rId5"/>
          <a:stretch>
            <a:fillRect/>
          </a:stretch>
        </p:blipFill>
        <p:spPr>
          <a:xfrm>
            <a:off x="5148018" y="1878002"/>
            <a:ext cx="1200631" cy="1606195"/>
          </a:xfrm>
          <a:prstGeom prst="rect">
            <a:avLst/>
          </a:prstGeom>
        </p:spPr>
      </p:pic>
      <p:pic>
        <p:nvPicPr>
          <p:cNvPr id="12" name="Imagen 11">
            <a:extLst>
              <a:ext uri="{FF2B5EF4-FFF2-40B4-BE49-F238E27FC236}">
                <a16:creationId xmlns:a16="http://schemas.microsoft.com/office/drawing/2014/main" id="{D69AFF0D-1232-4A58-A6D7-DFE7D5392D40}"/>
              </a:ext>
            </a:extLst>
          </p:cNvPr>
          <p:cNvPicPr>
            <a:picLocks noChangeAspect="1"/>
          </p:cNvPicPr>
          <p:nvPr/>
        </p:nvPicPr>
        <p:blipFill>
          <a:blip r:embed="rId6"/>
          <a:stretch>
            <a:fillRect/>
          </a:stretch>
        </p:blipFill>
        <p:spPr>
          <a:xfrm>
            <a:off x="2656083" y="3653735"/>
            <a:ext cx="6603507" cy="2803311"/>
          </a:xfrm>
          <a:prstGeom prst="rect">
            <a:avLst/>
          </a:prstGeom>
        </p:spPr>
      </p:pic>
    </p:spTree>
    <p:extLst>
      <p:ext uri="{BB962C8B-B14F-4D97-AF65-F5344CB8AC3E}">
        <p14:creationId xmlns:p14="http://schemas.microsoft.com/office/powerpoint/2010/main" val="272246536"/>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BDA918-FD05-485F-81A1-A119506474BB}"/>
              </a:ext>
            </a:extLst>
          </p:cNvPr>
          <p:cNvSpPr>
            <a:spLocks noGrp="1"/>
          </p:cNvSpPr>
          <p:nvPr>
            <p:ph type="title"/>
          </p:nvPr>
        </p:nvSpPr>
        <p:spPr/>
        <p:txBody>
          <a:bodyPr/>
          <a:lstStyle/>
          <a:p>
            <a:r>
              <a:rPr kumimoji="0" lang="es-PE" sz="2400" b="1" i="0" u="none" strike="noStrike" kern="0" cap="all" spc="5" normalizeH="0" baseline="0" noProof="0" err="1">
                <a:ln>
                  <a:noFill/>
                </a:ln>
                <a:solidFill>
                  <a:srgbClr val="000000"/>
                </a:solidFill>
                <a:effectLst/>
                <a:uLnTx/>
                <a:uFillTx/>
                <a:latin typeface="Arial"/>
                <a:ea typeface="+mj-ea"/>
                <a:cs typeface="+mj-cs"/>
              </a:rPr>
              <a:t>CoUNTERMEASURE</a:t>
            </a:r>
            <a:r>
              <a:rPr kumimoji="0" lang="es-PE" sz="2400" b="1" i="0" u="none" strike="noStrike" kern="0" cap="all" spc="5" normalizeH="0" baseline="0" noProof="0">
                <a:ln>
                  <a:noFill/>
                </a:ln>
                <a:solidFill>
                  <a:srgbClr val="000000"/>
                </a:solidFill>
                <a:effectLst/>
                <a:uLnTx/>
                <a:uFillTx/>
                <a:latin typeface="Arial"/>
                <a:ea typeface="+mj-ea"/>
                <a:cs typeface="+mj-cs"/>
              </a:rPr>
              <a:t> - TAG</a:t>
            </a:r>
            <a:endParaRPr lang="es-PE"/>
          </a:p>
        </p:txBody>
      </p:sp>
      <p:pic>
        <p:nvPicPr>
          <p:cNvPr id="12" name="Imagen 11">
            <a:extLst>
              <a:ext uri="{FF2B5EF4-FFF2-40B4-BE49-F238E27FC236}">
                <a16:creationId xmlns:a16="http://schemas.microsoft.com/office/drawing/2014/main" id="{D69AFF0D-1232-4A58-A6D7-DFE7D5392D40}"/>
              </a:ext>
            </a:extLst>
          </p:cNvPr>
          <p:cNvPicPr>
            <a:picLocks noChangeAspect="1"/>
          </p:cNvPicPr>
          <p:nvPr/>
        </p:nvPicPr>
        <p:blipFill>
          <a:blip r:embed="rId2"/>
          <a:stretch>
            <a:fillRect/>
          </a:stretch>
        </p:blipFill>
        <p:spPr>
          <a:xfrm>
            <a:off x="246258" y="1158041"/>
            <a:ext cx="6603507" cy="2803311"/>
          </a:xfrm>
          <a:prstGeom prst="rect">
            <a:avLst/>
          </a:prstGeom>
        </p:spPr>
      </p:pic>
      <p:pic>
        <p:nvPicPr>
          <p:cNvPr id="14" name="Imagen 13">
            <a:extLst>
              <a:ext uri="{FF2B5EF4-FFF2-40B4-BE49-F238E27FC236}">
                <a16:creationId xmlns:a16="http://schemas.microsoft.com/office/drawing/2014/main" id="{222D1B1E-F5B3-40AE-9247-419F867B4A55}"/>
              </a:ext>
            </a:extLst>
          </p:cNvPr>
          <p:cNvPicPr>
            <a:picLocks noChangeAspect="1"/>
          </p:cNvPicPr>
          <p:nvPr/>
        </p:nvPicPr>
        <p:blipFill>
          <a:blip r:embed="rId3"/>
          <a:stretch>
            <a:fillRect/>
          </a:stretch>
        </p:blipFill>
        <p:spPr>
          <a:xfrm>
            <a:off x="6927357" y="3148012"/>
            <a:ext cx="4972050" cy="2543175"/>
          </a:xfrm>
          <a:prstGeom prst="rect">
            <a:avLst/>
          </a:prstGeom>
          <a:ln w="12700">
            <a:solidFill>
              <a:schemeClr val="tx1"/>
            </a:solidFill>
          </a:ln>
        </p:spPr>
      </p:pic>
    </p:spTree>
    <p:extLst>
      <p:ext uri="{BB962C8B-B14F-4D97-AF65-F5344CB8AC3E}">
        <p14:creationId xmlns:p14="http://schemas.microsoft.com/office/powerpoint/2010/main" val="1382462284"/>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DB22AE-5136-4799-BA4F-686856D9D494}"/>
              </a:ext>
            </a:extLst>
          </p:cNvPr>
          <p:cNvSpPr>
            <a:spLocks noGrp="1"/>
          </p:cNvSpPr>
          <p:nvPr>
            <p:ph type="title"/>
          </p:nvPr>
        </p:nvSpPr>
        <p:spPr/>
        <p:txBody>
          <a:bodyPr/>
          <a:lstStyle/>
          <a:p>
            <a:r>
              <a:rPr lang="es-PE" sz="2400" b="1" kern="0" cap="all" spc="5" dirty="0">
                <a:solidFill>
                  <a:srgbClr val="000000"/>
                </a:solidFill>
                <a:latin typeface="Arial"/>
              </a:rPr>
              <a:t>3S</a:t>
            </a:r>
            <a:r>
              <a:rPr kumimoji="0" lang="es-PE" sz="2400" b="1" i="0" u="none" strike="noStrike" kern="0" cap="all" spc="5" normalizeH="0" baseline="0" noProof="0" dirty="0">
                <a:ln>
                  <a:noFill/>
                </a:ln>
                <a:solidFill>
                  <a:srgbClr val="000000"/>
                </a:solidFill>
                <a:effectLst/>
                <a:uLnTx/>
                <a:uFillTx/>
                <a:latin typeface="Arial"/>
                <a:ea typeface="+mj-ea"/>
                <a:cs typeface="+mj-cs"/>
              </a:rPr>
              <a:t> – </a:t>
            </a:r>
            <a:r>
              <a:rPr kumimoji="0" lang="es-PE" sz="2400" b="1" i="0" u="none" strike="noStrike" kern="0" cap="all" spc="5" normalizeH="0" baseline="0" noProof="0" dirty="0" err="1">
                <a:ln>
                  <a:noFill/>
                </a:ln>
                <a:solidFill>
                  <a:srgbClr val="000000"/>
                </a:solidFill>
                <a:effectLst/>
                <a:uLnTx/>
                <a:uFillTx/>
                <a:latin typeface="Arial"/>
                <a:ea typeface="+mj-ea"/>
                <a:cs typeface="+mj-cs"/>
              </a:rPr>
              <a:t>check</a:t>
            </a:r>
            <a:r>
              <a:rPr kumimoji="0" lang="es-PE" sz="2400" b="1" i="0" u="none" strike="noStrike" kern="0" cap="all" spc="5" normalizeH="0" baseline="0" noProof="0" dirty="0">
                <a:ln>
                  <a:noFill/>
                </a:ln>
                <a:solidFill>
                  <a:srgbClr val="000000"/>
                </a:solidFill>
                <a:effectLst/>
                <a:uLnTx/>
                <a:uFillTx/>
                <a:latin typeface="Arial"/>
                <a:ea typeface="+mj-ea"/>
                <a:cs typeface="+mj-cs"/>
              </a:rPr>
              <a:t> </a:t>
            </a:r>
            <a:r>
              <a:rPr kumimoji="0" lang="es-PE" sz="2400" b="1" i="0" u="none" strike="noStrike" kern="0" cap="all" spc="5" normalizeH="0" baseline="0" noProof="0" dirty="0" err="1">
                <a:ln>
                  <a:noFill/>
                </a:ln>
                <a:solidFill>
                  <a:srgbClr val="000000"/>
                </a:solidFill>
                <a:effectLst/>
                <a:uLnTx/>
                <a:uFillTx/>
                <a:latin typeface="Arial"/>
                <a:ea typeface="+mj-ea"/>
                <a:cs typeface="+mj-cs"/>
              </a:rPr>
              <a:t>list</a:t>
            </a:r>
            <a:endParaRPr lang="es-PE" dirty="0"/>
          </a:p>
        </p:txBody>
      </p:sp>
      <p:sp>
        <p:nvSpPr>
          <p:cNvPr id="5" name="CuadroTexto 4">
            <a:extLst>
              <a:ext uri="{FF2B5EF4-FFF2-40B4-BE49-F238E27FC236}">
                <a16:creationId xmlns:a16="http://schemas.microsoft.com/office/drawing/2014/main" id="{7C2E69AD-C4DE-4BCD-90C3-36C1CBBD3CA7}"/>
              </a:ext>
            </a:extLst>
          </p:cNvPr>
          <p:cNvSpPr txBox="1"/>
          <p:nvPr/>
        </p:nvSpPr>
        <p:spPr>
          <a:xfrm>
            <a:off x="496267" y="1268008"/>
            <a:ext cx="2526428" cy="400110"/>
          </a:xfrm>
          <a:prstGeom prst="rect">
            <a:avLst/>
          </a:prstGeom>
          <a:solidFill>
            <a:srgbClr val="FF0000"/>
          </a:solidFill>
          <a:scene3d>
            <a:camera prst="orthographicFront"/>
            <a:lightRig rig="threePt" dir="t"/>
          </a:scene3d>
          <a:sp3d>
            <a:bevelT/>
            <a:bevelB/>
          </a:sp3d>
        </p:spPr>
        <p:txBody>
          <a:bodyPr wrap="square" lIns="91440" tIns="45720" rIns="91440" bIns="45720" rtlCol="0" anchor="t">
            <a:spAutoFit/>
          </a:bodyPr>
          <a:lstStyle/>
          <a:p>
            <a:pPr algn="ctr"/>
            <a:r>
              <a:rPr lang="es-PE" sz="2000" b="1" dirty="0"/>
              <a:t>3 </a:t>
            </a:r>
            <a:r>
              <a:rPr lang="es-PE" sz="2000" b="1" dirty="0">
                <a:latin typeface="+mn-lt"/>
              </a:rPr>
              <a:t>S</a:t>
            </a:r>
            <a:endParaRPr lang="es-PE" sz="2000" b="1" dirty="0">
              <a:latin typeface="+mn-lt"/>
              <a:cs typeface="Arial"/>
            </a:endParaRPr>
          </a:p>
        </p:txBody>
      </p:sp>
      <p:sp>
        <p:nvSpPr>
          <p:cNvPr id="11" name="CuadroTexto 10">
            <a:extLst>
              <a:ext uri="{FF2B5EF4-FFF2-40B4-BE49-F238E27FC236}">
                <a16:creationId xmlns:a16="http://schemas.microsoft.com/office/drawing/2014/main" id="{0C3C0BEC-3CFE-468B-94B4-667757A47FB4}"/>
              </a:ext>
            </a:extLst>
          </p:cNvPr>
          <p:cNvSpPr txBox="1"/>
          <p:nvPr/>
        </p:nvSpPr>
        <p:spPr>
          <a:xfrm>
            <a:off x="8491535" y="4814044"/>
            <a:ext cx="2281239" cy="738664"/>
          </a:xfrm>
          <a:prstGeom prst="rect">
            <a:avLst/>
          </a:prstGeom>
          <a:noFill/>
        </p:spPr>
        <p:txBody>
          <a:bodyPr wrap="square" lIns="91440" tIns="45720" rIns="91440" bIns="45720" rtlCol="0" anchor="t">
            <a:spAutoFit/>
          </a:bodyPr>
          <a:lstStyle>
            <a:defPPr>
              <a:defRPr lang="en-US"/>
            </a:defPPr>
            <a:lvl1pPr algn="ctr">
              <a:defRPr sz="1400">
                <a:ln>
                  <a:solidFill>
                    <a:srgbClr val="FF6600"/>
                  </a:solidFill>
                </a:ln>
              </a:defRPr>
            </a:lvl1pPr>
          </a:lstStyle>
          <a:p>
            <a:r>
              <a:rPr lang="es-PE" dirty="0" err="1"/>
              <a:t>Results</a:t>
            </a:r>
            <a:r>
              <a:rPr lang="es-PE" dirty="0"/>
              <a:t> </a:t>
            </a:r>
            <a:r>
              <a:rPr lang="es-PE" dirty="0" err="1"/>
              <a:t>Check</a:t>
            </a:r>
            <a:r>
              <a:rPr lang="es-PE" dirty="0"/>
              <a:t> </a:t>
            </a:r>
            <a:r>
              <a:rPr lang="es-PE" dirty="0" err="1"/>
              <a:t>List</a:t>
            </a:r>
            <a:endParaRPr lang="es-PE" dirty="0"/>
          </a:p>
          <a:p>
            <a:r>
              <a:rPr lang="es-PE" dirty="0"/>
              <a:t>Antes = 57 %</a:t>
            </a:r>
            <a:endParaRPr lang="es-PE" dirty="0">
              <a:cs typeface="Arial"/>
            </a:endParaRPr>
          </a:p>
          <a:p>
            <a:r>
              <a:rPr lang="es-PE" dirty="0"/>
              <a:t>Después = 100 %</a:t>
            </a:r>
            <a:endParaRPr lang="es-PE" dirty="0">
              <a:cs typeface="Arial"/>
            </a:endParaRPr>
          </a:p>
        </p:txBody>
      </p:sp>
      <p:pic>
        <p:nvPicPr>
          <p:cNvPr id="7" name="Picture 8" descr="Table&#10;&#10;Description automatically generated">
            <a:extLst>
              <a:ext uri="{FF2B5EF4-FFF2-40B4-BE49-F238E27FC236}">
                <a16:creationId xmlns:a16="http://schemas.microsoft.com/office/drawing/2014/main" id="{0C35C64C-E11C-7BE1-5026-BB2357058BE2}"/>
              </a:ext>
            </a:extLst>
          </p:cNvPr>
          <p:cNvPicPr>
            <a:picLocks noChangeAspect="1"/>
          </p:cNvPicPr>
          <p:nvPr/>
        </p:nvPicPr>
        <p:blipFill rotWithShape="1">
          <a:blip r:embed="rId2"/>
          <a:srcRect t="831" r="192" b="-277"/>
          <a:stretch/>
        </p:blipFill>
        <p:spPr>
          <a:xfrm>
            <a:off x="693531" y="1912335"/>
            <a:ext cx="5724952" cy="3971989"/>
          </a:xfrm>
          <a:prstGeom prst="rect">
            <a:avLst/>
          </a:prstGeom>
        </p:spPr>
      </p:pic>
      <p:pic>
        <p:nvPicPr>
          <p:cNvPr id="9" name="Picture 9" descr="Table&#10;&#10;Description automatically generated">
            <a:extLst>
              <a:ext uri="{FF2B5EF4-FFF2-40B4-BE49-F238E27FC236}">
                <a16:creationId xmlns:a16="http://schemas.microsoft.com/office/drawing/2014/main" id="{87975680-8D3E-1969-739D-E646714FDF87}"/>
              </a:ext>
            </a:extLst>
          </p:cNvPr>
          <p:cNvPicPr>
            <a:picLocks noChangeAspect="1"/>
          </p:cNvPicPr>
          <p:nvPr/>
        </p:nvPicPr>
        <p:blipFill>
          <a:blip r:embed="rId3"/>
          <a:stretch>
            <a:fillRect/>
          </a:stretch>
        </p:blipFill>
        <p:spPr>
          <a:xfrm>
            <a:off x="7021443" y="1967803"/>
            <a:ext cx="4973982" cy="1376306"/>
          </a:xfrm>
          <a:prstGeom prst="rect">
            <a:avLst/>
          </a:prstGeom>
        </p:spPr>
      </p:pic>
    </p:spTree>
    <p:extLst>
      <p:ext uri="{BB962C8B-B14F-4D97-AF65-F5344CB8AC3E}">
        <p14:creationId xmlns:p14="http://schemas.microsoft.com/office/powerpoint/2010/main" val="2055751879"/>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CDB22AE-5136-4799-BA4F-686856D9D494}"/>
              </a:ext>
            </a:extLst>
          </p:cNvPr>
          <p:cNvSpPr>
            <a:spLocks noGrp="1"/>
          </p:cNvSpPr>
          <p:nvPr>
            <p:ph type="title"/>
          </p:nvPr>
        </p:nvSpPr>
        <p:spPr/>
        <p:txBody>
          <a:bodyPr/>
          <a:lstStyle/>
          <a:p>
            <a:r>
              <a:rPr lang="es-PE" sz="2400" b="1" kern="0" cap="all" spc="5" dirty="0">
                <a:solidFill>
                  <a:srgbClr val="000000"/>
                </a:solidFill>
                <a:latin typeface="Arial"/>
              </a:rPr>
              <a:t>3S</a:t>
            </a:r>
            <a:r>
              <a:rPr kumimoji="0" lang="es-PE" sz="2400" b="1" i="0" u="none" strike="noStrike" kern="0" cap="all" spc="5" normalizeH="0" baseline="0" noProof="0" dirty="0">
                <a:ln>
                  <a:noFill/>
                </a:ln>
                <a:solidFill>
                  <a:srgbClr val="000000"/>
                </a:solidFill>
                <a:effectLst/>
                <a:uLnTx/>
                <a:uFillTx/>
                <a:latin typeface="Arial"/>
                <a:ea typeface="+mj-ea"/>
                <a:cs typeface="+mj-cs"/>
              </a:rPr>
              <a:t> – </a:t>
            </a:r>
            <a:r>
              <a:rPr kumimoji="0" lang="es-PE" sz="2400" b="1" i="0" u="none" strike="noStrike" kern="0" cap="all" spc="5" normalizeH="0" baseline="0" noProof="0" dirty="0" err="1">
                <a:ln>
                  <a:noFill/>
                </a:ln>
                <a:solidFill>
                  <a:srgbClr val="000000"/>
                </a:solidFill>
                <a:effectLst/>
                <a:uLnTx/>
                <a:uFillTx/>
                <a:latin typeface="Arial"/>
                <a:ea typeface="+mj-ea"/>
                <a:cs typeface="+mj-cs"/>
              </a:rPr>
              <a:t>check</a:t>
            </a:r>
            <a:r>
              <a:rPr kumimoji="0" lang="es-PE" sz="2400" b="1" i="0" u="none" strike="noStrike" kern="0" cap="all" spc="5" normalizeH="0" baseline="0" noProof="0" dirty="0">
                <a:ln>
                  <a:noFill/>
                </a:ln>
                <a:solidFill>
                  <a:srgbClr val="000000"/>
                </a:solidFill>
                <a:effectLst/>
                <a:uLnTx/>
                <a:uFillTx/>
                <a:latin typeface="Arial"/>
                <a:ea typeface="+mj-ea"/>
                <a:cs typeface="+mj-cs"/>
              </a:rPr>
              <a:t> </a:t>
            </a:r>
            <a:r>
              <a:rPr kumimoji="0" lang="es-PE" sz="2400" b="1" i="0" u="none" strike="noStrike" kern="0" cap="all" spc="5" normalizeH="0" baseline="0" noProof="0" dirty="0" err="1">
                <a:ln>
                  <a:noFill/>
                </a:ln>
                <a:solidFill>
                  <a:srgbClr val="000000"/>
                </a:solidFill>
                <a:effectLst/>
                <a:uLnTx/>
                <a:uFillTx/>
                <a:latin typeface="Arial"/>
                <a:ea typeface="+mj-ea"/>
                <a:cs typeface="+mj-cs"/>
              </a:rPr>
              <a:t>list</a:t>
            </a:r>
            <a:endParaRPr lang="es-PE" dirty="0"/>
          </a:p>
        </p:txBody>
      </p:sp>
      <p:sp>
        <p:nvSpPr>
          <p:cNvPr id="5" name="CuadroTexto 4">
            <a:extLst>
              <a:ext uri="{FF2B5EF4-FFF2-40B4-BE49-F238E27FC236}">
                <a16:creationId xmlns:a16="http://schemas.microsoft.com/office/drawing/2014/main" id="{7C2E69AD-C4DE-4BCD-90C3-36C1CBBD3CA7}"/>
              </a:ext>
            </a:extLst>
          </p:cNvPr>
          <p:cNvSpPr txBox="1"/>
          <p:nvPr/>
        </p:nvSpPr>
        <p:spPr>
          <a:xfrm>
            <a:off x="496267" y="1268008"/>
            <a:ext cx="2526428" cy="400110"/>
          </a:xfrm>
          <a:prstGeom prst="rect">
            <a:avLst/>
          </a:prstGeom>
          <a:solidFill>
            <a:srgbClr val="FF0000"/>
          </a:solidFill>
          <a:scene3d>
            <a:camera prst="orthographicFront"/>
            <a:lightRig rig="threePt" dir="t"/>
          </a:scene3d>
          <a:sp3d>
            <a:bevelT/>
            <a:bevelB/>
          </a:sp3d>
        </p:spPr>
        <p:txBody>
          <a:bodyPr wrap="square" lIns="91440" tIns="45720" rIns="91440" bIns="45720" rtlCol="0" anchor="t">
            <a:spAutoFit/>
          </a:bodyPr>
          <a:lstStyle/>
          <a:p>
            <a:pPr algn="ctr"/>
            <a:r>
              <a:rPr lang="es-PE" sz="2000" b="1" dirty="0"/>
              <a:t>3 </a:t>
            </a:r>
            <a:r>
              <a:rPr lang="es-PE" sz="2000" b="1" dirty="0">
                <a:latin typeface="+mn-lt"/>
              </a:rPr>
              <a:t>S</a:t>
            </a:r>
            <a:endParaRPr lang="es-PE" sz="2000" b="1" dirty="0">
              <a:latin typeface="+mn-lt"/>
              <a:cs typeface="Arial"/>
            </a:endParaRPr>
          </a:p>
        </p:txBody>
      </p:sp>
      <p:pic>
        <p:nvPicPr>
          <p:cNvPr id="2" name="Picture 3" descr="Diagram, schematic&#10;&#10;Description automatically generated">
            <a:extLst>
              <a:ext uri="{FF2B5EF4-FFF2-40B4-BE49-F238E27FC236}">
                <a16:creationId xmlns:a16="http://schemas.microsoft.com/office/drawing/2014/main" id="{88CBFB54-BBFB-3536-6C80-D4A491930860}"/>
              </a:ext>
            </a:extLst>
          </p:cNvPr>
          <p:cNvPicPr>
            <a:picLocks noChangeAspect="1"/>
          </p:cNvPicPr>
          <p:nvPr/>
        </p:nvPicPr>
        <p:blipFill>
          <a:blip r:embed="rId2"/>
          <a:stretch>
            <a:fillRect/>
          </a:stretch>
        </p:blipFill>
        <p:spPr>
          <a:xfrm>
            <a:off x="969617" y="1877626"/>
            <a:ext cx="6663634" cy="4416921"/>
          </a:xfrm>
          <a:prstGeom prst="rect">
            <a:avLst/>
          </a:prstGeom>
        </p:spPr>
      </p:pic>
      <p:sp>
        <p:nvSpPr>
          <p:cNvPr id="8" name="CuadroTexto 10">
            <a:extLst>
              <a:ext uri="{FF2B5EF4-FFF2-40B4-BE49-F238E27FC236}">
                <a16:creationId xmlns:a16="http://schemas.microsoft.com/office/drawing/2014/main" id="{C5A25782-3AE5-5C6A-72DE-A4B1E5843A70}"/>
              </a:ext>
            </a:extLst>
          </p:cNvPr>
          <p:cNvSpPr txBox="1"/>
          <p:nvPr/>
        </p:nvSpPr>
        <p:spPr>
          <a:xfrm>
            <a:off x="8635100" y="2815174"/>
            <a:ext cx="2281239" cy="1200329"/>
          </a:xfrm>
          <a:prstGeom prst="rect">
            <a:avLst/>
          </a:prstGeom>
          <a:noFill/>
        </p:spPr>
        <p:txBody>
          <a:bodyPr wrap="square" lIns="91440" tIns="45720" rIns="91440" bIns="45720" rtlCol="0" anchor="t">
            <a:spAutoFit/>
          </a:bodyPr>
          <a:lstStyle>
            <a:defPPr>
              <a:defRPr lang="en-US"/>
            </a:defPPr>
            <a:lvl1pPr algn="ctr">
              <a:defRPr sz="1400">
                <a:ln>
                  <a:solidFill>
                    <a:srgbClr val="FF6600"/>
                  </a:solidFill>
                </a:ln>
              </a:defRPr>
            </a:lvl1pPr>
          </a:lstStyle>
          <a:p>
            <a:r>
              <a:rPr lang="es-PE" sz="1800" dirty="0"/>
              <a:t>El </a:t>
            </a:r>
            <a:r>
              <a:rPr lang="es-PE" sz="1800" err="1"/>
              <a:t>check</a:t>
            </a:r>
            <a:r>
              <a:rPr lang="es-PE" sz="1800" dirty="0"/>
              <a:t> </a:t>
            </a:r>
            <a:r>
              <a:rPr lang="es-PE" sz="1800" err="1"/>
              <a:t>list</a:t>
            </a:r>
            <a:r>
              <a:rPr lang="es-PE" sz="1800" dirty="0"/>
              <a:t> se realiza de manera diaria en el área modelo.</a:t>
            </a:r>
            <a:endParaRPr lang="en-US" sz="1800" dirty="0"/>
          </a:p>
        </p:txBody>
      </p:sp>
    </p:spTree>
    <p:extLst>
      <p:ext uri="{BB962C8B-B14F-4D97-AF65-F5344CB8AC3E}">
        <p14:creationId xmlns:p14="http://schemas.microsoft.com/office/powerpoint/2010/main" val="2446660833"/>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2DCBC16-48FB-4D12-A5B0-BE4E99DE6139}"/>
              </a:ext>
            </a:extLst>
          </p:cNvPr>
          <p:cNvSpPr>
            <a:spLocks noGrp="1"/>
          </p:cNvSpPr>
          <p:nvPr>
            <p:ph type="title"/>
          </p:nvPr>
        </p:nvSpPr>
        <p:spPr/>
        <p:txBody>
          <a:bodyPr/>
          <a:lstStyle/>
          <a:p>
            <a:r>
              <a:rPr kumimoji="0" lang="es-PE" sz="2400" b="1" i="0" u="none" strike="noStrike" kern="0" cap="all" spc="0" normalizeH="0" baseline="0" noProof="0">
                <a:ln>
                  <a:noFill/>
                </a:ln>
                <a:solidFill>
                  <a:prstClr val="black"/>
                </a:solidFill>
                <a:effectLst/>
                <a:uLnTx/>
                <a:uFillTx/>
                <a:latin typeface="Arial"/>
                <a:ea typeface="+mj-ea"/>
                <a:cs typeface="+mj-cs"/>
              </a:rPr>
              <a:t>METHODOLOGY- 7 Step APPROACH</a:t>
            </a:r>
            <a:endParaRPr lang="es-PE"/>
          </a:p>
        </p:txBody>
      </p:sp>
      <p:pic>
        <p:nvPicPr>
          <p:cNvPr id="4" name="Imagen 3">
            <a:extLst>
              <a:ext uri="{FF2B5EF4-FFF2-40B4-BE49-F238E27FC236}">
                <a16:creationId xmlns:a16="http://schemas.microsoft.com/office/drawing/2014/main" id="{B82E4B9B-5830-42DC-88CE-C52B354CBF6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8243" y="1062225"/>
            <a:ext cx="10109246" cy="5181411"/>
          </a:xfrm>
          <a:prstGeom prst="rect">
            <a:avLst/>
          </a:prstGeom>
        </p:spPr>
      </p:pic>
    </p:spTree>
    <p:extLst>
      <p:ext uri="{BB962C8B-B14F-4D97-AF65-F5344CB8AC3E}">
        <p14:creationId xmlns:p14="http://schemas.microsoft.com/office/powerpoint/2010/main" val="3113444337"/>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6F5B-4A6F-EE42-95BB-D1DE7A80DD2F}"/>
              </a:ext>
            </a:extLst>
          </p:cNvPr>
          <p:cNvSpPr>
            <a:spLocks noGrp="1"/>
          </p:cNvSpPr>
          <p:nvPr>
            <p:ph type="title"/>
          </p:nvPr>
        </p:nvSpPr>
        <p:spPr>
          <a:xfrm>
            <a:off x="477949" y="245901"/>
            <a:ext cx="8486775" cy="989583"/>
          </a:xfrm>
        </p:spPr>
        <p:txBody>
          <a:bodyPr/>
          <a:lstStyle/>
          <a:p>
            <a:br>
              <a:rPr lang="en-US"/>
            </a:br>
            <a:r>
              <a:rPr lang="en-US"/>
              <a:t>KPI / KAI</a:t>
            </a:r>
          </a:p>
        </p:txBody>
      </p:sp>
      <p:sp>
        <p:nvSpPr>
          <p:cNvPr id="4" name="object 2">
            <a:extLst>
              <a:ext uri="{FF2B5EF4-FFF2-40B4-BE49-F238E27FC236}">
                <a16:creationId xmlns:a16="http://schemas.microsoft.com/office/drawing/2014/main" id="{1EE3358A-A97C-41DB-A689-32154B3EDD23}"/>
              </a:ext>
            </a:extLst>
          </p:cNvPr>
          <p:cNvSpPr/>
          <p:nvPr/>
        </p:nvSpPr>
        <p:spPr>
          <a:xfrm>
            <a:off x="6096000" y="2231602"/>
            <a:ext cx="4259240" cy="3898704"/>
          </a:xfrm>
          <a:custGeom>
            <a:avLst/>
            <a:gdLst/>
            <a:ahLst/>
            <a:cxnLst/>
            <a:rect l="l" t="t" r="r" b="b"/>
            <a:pathLst>
              <a:path w="3912234" h="3900170">
                <a:moveTo>
                  <a:pt x="0" y="3899916"/>
                </a:moveTo>
                <a:lnTo>
                  <a:pt x="3912107" y="3899916"/>
                </a:lnTo>
                <a:lnTo>
                  <a:pt x="3912107" y="0"/>
                </a:lnTo>
                <a:lnTo>
                  <a:pt x="0" y="0"/>
                </a:lnTo>
                <a:lnTo>
                  <a:pt x="0" y="3899916"/>
                </a:lnTo>
                <a:close/>
              </a:path>
            </a:pathLst>
          </a:custGeom>
          <a:ln w="9144">
            <a:solidFill>
              <a:srgbClr val="363636"/>
            </a:solidFill>
          </a:ln>
        </p:spPr>
        <p:txBody>
          <a:bodyPr wrap="square" lIns="0" tIns="0" rIns="0" bIns="0" rtlCol="0" anchor="t"/>
          <a:lstStyle/>
          <a:p>
            <a:pPr marL="426720" indent="-342900">
              <a:spcBef>
                <a:spcPts val="600"/>
              </a:spcBef>
              <a:spcAft>
                <a:spcPts val="600"/>
              </a:spcAft>
              <a:buFont typeface="+mj-lt"/>
              <a:buAutoNum type="arabicPeriod"/>
            </a:pPr>
            <a:r>
              <a:rPr lang="en-US" sz="1800">
                <a:latin typeface="Arial"/>
                <a:cs typeface="Arial"/>
              </a:rPr>
              <a:t>Incidents analyzed by SEWO</a:t>
            </a:r>
            <a:endParaRPr lang="en-US">
              <a:latin typeface="Arial"/>
              <a:cs typeface="Arial"/>
            </a:endParaRPr>
          </a:p>
          <a:p>
            <a:pPr marL="426720" indent="-342900">
              <a:spcBef>
                <a:spcPts val="600"/>
              </a:spcBef>
              <a:spcAft>
                <a:spcPts val="600"/>
              </a:spcAft>
              <a:buFont typeface="+mj-lt"/>
              <a:buAutoNum type="arabicPeriod"/>
            </a:pPr>
            <a:r>
              <a:rPr lang="en-US" sz="1800">
                <a:latin typeface="Arial"/>
                <a:cs typeface="Arial"/>
              </a:rPr>
              <a:t>N° Kaizen</a:t>
            </a:r>
            <a:r>
              <a:rPr lang="en-US">
                <a:latin typeface="Arial"/>
                <a:cs typeface="Arial"/>
              </a:rPr>
              <a:t> </a:t>
            </a:r>
            <a:endParaRPr lang="en-US" sz="1800">
              <a:latin typeface="Arial" panose="020B0604020202020204" pitchFamily="34" charset="0"/>
              <a:cs typeface="Arial" panose="020B0604020202020204" pitchFamily="34" charset="0"/>
            </a:endParaRPr>
          </a:p>
          <a:p>
            <a:pPr marL="426720" indent="-342900">
              <a:spcBef>
                <a:spcPts val="600"/>
              </a:spcBef>
              <a:spcAft>
                <a:spcPts val="600"/>
              </a:spcAft>
              <a:buFont typeface="+mj-lt"/>
              <a:buAutoNum type="arabicPeriod"/>
            </a:pPr>
            <a:r>
              <a:rPr lang="en-US" sz="1800">
                <a:latin typeface="Arial"/>
                <a:cs typeface="Arial"/>
              </a:rPr>
              <a:t>N° SOP</a:t>
            </a:r>
            <a:r>
              <a:rPr lang="en-US">
                <a:latin typeface="Arial"/>
                <a:cs typeface="Arial"/>
              </a:rPr>
              <a:t> </a:t>
            </a:r>
            <a:endParaRPr lang="en-US" sz="1800">
              <a:latin typeface="Arial" panose="020B0604020202020204" pitchFamily="34" charset="0"/>
              <a:cs typeface="Arial" panose="020B0604020202020204" pitchFamily="34" charset="0"/>
            </a:endParaRPr>
          </a:p>
          <a:p>
            <a:pPr marL="426720" indent="-342900">
              <a:spcBef>
                <a:spcPts val="600"/>
              </a:spcBef>
              <a:spcAft>
                <a:spcPts val="600"/>
              </a:spcAft>
              <a:buFont typeface="+mj-lt"/>
              <a:buAutoNum type="arabicPeriod"/>
            </a:pPr>
            <a:r>
              <a:rPr lang="en-US" sz="1800">
                <a:latin typeface="Arial"/>
                <a:cs typeface="Arial"/>
              </a:rPr>
              <a:t>N° OPL</a:t>
            </a:r>
            <a:r>
              <a:rPr lang="en-US">
                <a:latin typeface="Arial"/>
                <a:cs typeface="Arial"/>
              </a:rPr>
              <a:t> </a:t>
            </a:r>
            <a:endParaRPr lang="en-US" sz="1800">
              <a:latin typeface="Arial" panose="020B0604020202020204" pitchFamily="34" charset="0"/>
              <a:cs typeface="Arial" panose="020B0604020202020204" pitchFamily="34" charset="0"/>
            </a:endParaRPr>
          </a:p>
          <a:p>
            <a:pPr marL="426720" indent="-342900">
              <a:spcBef>
                <a:spcPts val="600"/>
              </a:spcBef>
              <a:spcAft>
                <a:spcPts val="600"/>
              </a:spcAft>
              <a:buFont typeface="+mj-lt"/>
              <a:buAutoNum type="arabicPeriod"/>
            </a:pPr>
            <a:r>
              <a:rPr lang="en-US">
                <a:latin typeface="Arial"/>
                <a:cs typeface="Arial"/>
              </a:rPr>
              <a:t>N°</a:t>
            </a:r>
            <a:r>
              <a:rPr lang="en-US" sz="1800">
                <a:latin typeface="Arial"/>
                <a:cs typeface="Arial"/>
              </a:rPr>
              <a:t> Tag Number – Reports</a:t>
            </a:r>
            <a:r>
              <a:rPr lang="en-US">
                <a:latin typeface="Arial"/>
                <a:cs typeface="Arial"/>
              </a:rPr>
              <a:t> (UA-UC)</a:t>
            </a:r>
            <a:endParaRPr lang="en-US" sz="1800">
              <a:latin typeface="Arial" panose="020B0604020202020204" pitchFamily="34" charset="0"/>
              <a:cs typeface="Arial" panose="020B0604020202020204" pitchFamily="34" charset="0"/>
            </a:endParaRPr>
          </a:p>
          <a:p>
            <a:pPr marL="426720" indent="-342900">
              <a:spcBef>
                <a:spcPts val="600"/>
              </a:spcBef>
              <a:spcAft>
                <a:spcPts val="600"/>
              </a:spcAft>
              <a:buFont typeface="+mj-lt"/>
              <a:buAutoNum type="arabicPeriod"/>
            </a:pPr>
            <a:r>
              <a:rPr lang="en-US" sz="1800">
                <a:latin typeface="Arial"/>
                <a:cs typeface="Arial"/>
              </a:rPr>
              <a:t>N° of people involved in </a:t>
            </a:r>
            <a:r>
              <a:rPr lang="en-US">
                <a:latin typeface="Arial"/>
                <a:cs typeface="Arial"/>
              </a:rPr>
              <a:t>Safety </a:t>
            </a:r>
            <a:r>
              <a:rPr lang="en-US" sz="1800">
                <a:latin typeface="Arial"/>
                <a:cs typeface="Arial"/>
              </a:rPr>
              <a:t>pillar</a:t>
            </a:r>
            <a:endParaRPr lang="es-PE" sz="1800">
              <a:latin typeface="Arial"/>
              <a:cs typeface="Arial"/>
            </a:endParaRPr>
          </a:p>
        </p:txBody>
      </p:sp>
      <p:sp>
        <p:nvSpPr>
          <p:cNvPr id="6" name="object 4">
            <a:extLst>
              <a:ext uri="{FF2B5EF4-FFF2-40B4-BE49-F238E27FC236}">
                <a16:creationId xmlns:a16="http://schemas.microsoft.com/office/drawing/2014/main" id="{BC489BF5-1D13-4AE1-8135-FC7AB214BB5A}"/>
              </a:ext>
            </a:extLst>
          </p:cNvPr>
          <p:cNvSpPr txBox="1"/>
          <p:nvPr/>
        </p:nvSpPr>
        <p:spPr>
          <a:xfrm>
            <a:off x="1546161" y="2209515"/>
            <a:ext cx="4154771" cy="3875420"/>
          </a:xfrm>
          <a:prstGeom prst="rect">
            <a:avLst/>
          </a:prstGeom>
          <a:ln w="9144">
            <a:solidFill>
              <a:srgbClr val="363636"/>
            </a:solidFill>
          </a:ln>
        </p:spPr>
        <p:txBody>
          <a:bodyPr vert="horz" wrap="square" lIns="0" tIns="149860" rIns="0" bIns="0" rtlCol="0" anchor="t">
            <a:spAutoFit/>
          </a:bodyPr>
          <a:lstStyle/>
          <a:p>
            <a:pPr marL="88900">
              <a:spcBef>
                <a:spcPts val="1180"/>
              </a:spcBef>
              <a:buClr>
                <a:srgbClr val="FF3300"/>
              </a:buClr>
              <a:tabLst>
                <a:tab pos="375920" algn="l"/>
                <a:tab pos="376555" algn="l"/>
              </a:tabLst>
            </a:pPr>
            <a:r>
              <a:rPr lang="en-US" dirty="0">
                <a:latin typeface="Arial"/>
                <a:cs typeface="Arial"/>
              </a:rPr>
              <a:t>1. </a:t>
            </a:r>
            <a:r>
              <a:rPr lang="en-US" dirty="0" err="1">
                <a:latin typeface="Arial"/>
                <a:cs typeface="Arial"/>
              </a:rPr>
              <a:t>Indice</a:t>
            </a:r>
            <a:r>
              <a:rPr lang="en-US" dirty="0">
                <a:latin typeface="Arial"/>
                <a:cs typeface="Arial"/>
              </a:rPr>
              <a:t> de </a:t>
            </a:r>
            <a:r>
              <a:rPr lang="en-US" dirty="0" err="1">
                <a:latin typeface="Arial"/>
                <a:cs typeface="Arial"/>
              </a:rPr>
              <a:t>accidentabilidad</a:t>
            </a:r>
            <a:endParaRPr lang="en-US" dirty="0">
              <a:latin typeface="Arial"/>
              <a:cs typeface="Arial"/>
            </a:endParaRPr>
          </a:p>
          <a:p>
            <a:pPr marL="88900">
              <a:spcBef>
                <a:spcPts val="1180"/>
              </a:spcBef>
              <a:buClr>
                <a:srgbClr val="FF3300"/>
              </a:buClr>
              <a:tabLst>
                <a:tab pos="375920" algn="l"/>
                <a:tab pos="376555" algn="l"/>
              </a:tabLst>
            </a:pPr>
            <a:r>
              <a:rPr lang="en-US" dirty="0">
                <a:latin typeface="Arial"/>
                <a:cs typeface="Arial"/>
              </a:rPr>
              <a:t>           </a:t>
            </a:r>
          </a:p>
          <a:p>
            <a:pPr marL="88900">
              <a:spcBef>
                <a:spcPts val="1180"/>
              </a:spcBef>
              <a:tabLst>
                <a:tab pos="375920" algn="l"/>
                <a:tab pos="376555" algn="l"/>
              </a:tabLst>
            </a:pPr>
            <a:endParaRPr lang="en-US" dirty="0">
              <a:latin typeface="Arial"/>
              <a:cs typeface="Arial"/>
            </a:endParaRPr>
          </a:p>
          <a:p>
            <a:pPr marL="88900">
              <a:spcBef>
                <a:spcPts val="1180"/>
              </a:spcBef>
              <a:buClr>
                <a:srgbClr val="FF3300"/>
              </a:buClr>
              <a:tabLst>
                <a:tab pos="375920" algn="l"/>
                <a:tab pos="376555" algn="l"/>
              </a:tabLst>
            </a:pPr>
            <a:r>
              <a:rPr lang="en-US" dirty="0">
                <a:latin typeface="Arial"/>
                <a:cs typeface="Arial"/>
              </a:rPr>
              <a:t>2. </a:t>
            </a:r>
            <a:r>
              <a:rPr lang="en-US" dirty="0" err="1">
                <a:latin typeface="Arial"/>
                <a:cs typeface="Arial"/>
              </a:rPr>
              <a:t>Frecuency</a:t>
            </a:r>
            <a:r>
              <a:rPr lang="en-US" sz="1800" dirty="0">
                <a:latin typeface="Arial"/>
                <a:cs typeface="Arial"/>
              </a:rPr>
              <a:t> rate.</a:t>
            </a:r>
            <a:endParaRPr lang="en-US" dirty="0">
              <a:cs typeface="Arial"/>
            </a:endParaRPr>
          </a:p>
          <a:p>
            <a:pPr marL="88900">
              <a:spcBef>
                <a:spcPts val="1180"/>
              </a:spcBef>
              <a:buClr>
                <a:srgbClr val="FF3300"/>
              </a:buClr>
              <a:tabLst>
                <a:tab pos="375920" algn="l"/>
                <a:tab pos="376555" algn="l"/>
              </a:tabLst>
            </a:pPr>
            <a:endParaRPr lang="en-US">
              <a:latin typeface="Arial"/>
              <a:cs typeface="Arial"/>
            </a:endParaRPr>
          </a:p>
          <a:p>
            <a:pPr marL="88900">
              <a:spcBef>
                <a:spcPts val="1180"/>
              </a:spcBef>
              <a:tabLst>
                <a:tab pos="375920" algn="l"/>
                <a:tab pos="376555" algn="l"/>
              </a:tabLst>
            </a:pPr>
            <a:r>
              <a:rPr lang="en-US" dirty="0">
                <a:latin typeface="Arial"/>
                <a:cs typeface="Arial"/>
              </a:rPr>
              <a:t>3. Lost</a:t>
            </a:r>
            <a:r>
              <a:rPr lang="en-US" sz="1800" dirty="0">
                <a:latin typeface="Arial"/>
                <a:cs typeface="Arial"/>
              </a:rPr>
              <a:t> time rate.</a:t>
            </a:r>
          </a:p>
          <a:p>
            <a:pPr marL="88900">
              <a:spcBef>
                <a:spcPts val="1180"/>
              </a:spcBef>
              <a:tabLst>
                <a:tab pos="375920" algn="l"/>
                <a:tab pos="376555" algn="l"/>
              </a:tabLst>
            </a:pPr>
            <a:endParaRPr lang="en-US" dirty="0">
              <a:latin typeface="Arial"/>
              <a:cs typeface="Arial"/>
            </a:endParaRPr>
          </a:p>
          <a:p>
            <a:pPr marL="88900">
              <a:spcBef>
                <a:spcPts val="1180"/>
              </a:spcBef>
              <a:buClr>
                <a:srgbClr val="FF3300"/>
              </a:buClr>
              <a:tabLst>
                <a:tab pos="375920" algn="l"/>
                <a:tab pos="376555" algn="l"/>
              </a:tabLst>
            </a:pPr>
            <a:r>
              <a:rPr lang="en-US" dirty="0">
                <a:latin typeface="Arial"/>
                <a:cs typeface="Arial"/>
              </a:rPr>
              <a:t>4. First</a:t>
            </a:r>
            <a:r>
              <a:rPr lang="en-US" sz="1800" dirty="0">
                <a:latin typeface="Arial"/>
                <a:cs typeface="Arial"/>
              </a:rPr>
              <a:t> aid </a:t>
            </a:r>
            <a:r>
              <a:rPr lang="en-US" dirty="0">
                <a:latin typeface="Arial"/>
                <a:cs typeface="Arial"/>
              </a:rPr>
              <a:t>rate</a:t>
            </a:r>
            <a:endParaRPr lang="en-US" sz="1800" dirty="0">
              <a:latin typeface="Arial"/>
              <a:cs typeface="Arial"/>
            </a:endParaRPr>
          </a:p>
          <a:p>
            <a:pPr marL="431800" indent="-342900">
              <a:spcBef>
                <a:spcPts val="1180"/>
              </a:spcBef>
              <a:buClr>
                <a:srgbClr val="FF3300"/>
              </a:buClr>
              <a:buAutoNum type="arabicPeriod"/>
              <a:tabLst>
                <a:tab pos="375920" algn="l"/>
                <a:tab pos="376555" algn="l"/>
              </a:tabLst>
            </a:pPr>
            <a:endParaRPr lang="es-PE">
              <a:latin typeface="Arial" panose="020B0604020202020204" pitchFamily="34" charset="0"/>
              <a:cs typeface="Arial" panose="020B0604020202020204" pitchFamily="34" charset="0"/>
            </a:endParaRPr>
          </a:p>
        </p:txBody>
      </p:sp>
      <p:sp>
        <p:nvSpPr>
          <p:cNvPr id="7" name="object 5">
            <a:extLst>
              <a:ext uri="{FF2B5EF4-FFF2-40B4-BE49-F238E27FC236}">
                <a16:creationId xmlns:a16="http://schemas.microsoft.com/office/drawing/2014/main" id="{6C0A8DB7-4868-495B-BBD3-F85FB7703FD2}"/>
              </a:ext>
            </a:extLst>
          </p:cNvPr>
          <p:cNvSpPr txBox="1"/>
          <p:nvPr/>
        </p:nvSpPr>
        <p:spPr>
          <a:xfrm>
            <a:off x="1546162" y="1803144"/>
            <a:ext cx="4154771" cy="410369"/>
          </a:xfrm>
          <a:prstGeom prst="rect">
            <a:avLst/>
          </a:prstGeom>
          <a:solidFill>
            <a:srgbClr val="848484"/>
          </a:solidFill>
          <a:ln w="9144">
            <a:solidFill>
              <a:srgbClr val="363636"/>
            </a:solidFill>
          </a:ln>
        </p:spPr>
        <p:txBody>
          <a:bodyPr vert="horz" wrap="square" lIns="0" tIns="132080" rIns="0" bIns="0" rtlCol="0">
            <a:spAutoFit/>
          </a:bodyPr>
          <a:lstStyle/>
          <a:p>
            <a:pPr marL="437515" eaLnBrk="1" fontAlgn="auto" hangingPunct="1">
              <a:spcBef>
                <a:spcPts val="1040"/>
              </a:spcBef>
              <a:spcAft>
                <a:spcPts val="0"/>
              </a:spcAft>
            </a:pPr>
            <a:r>
              <a:rPr lang="es-PE" sz="1800" b="1" spc="-5">
                <a:solidFill>
                  <a:srgbClr val="FFFFFF"/>
                </a:solidFill>
                <a:latin typeface="Arial"/>
                <a:cs typeface="Arial"/>
              </a:rPr>
              <a:t>Key Performance </a:t>
            </a:r>
            <a:r>
              <a:rPr lang="es-PE" sz="1800" b="1" err="1">
                <a:solidFill>
                  <a:srgbClr val="FFFFFF"/>
                </a:solidFill>
                <a:latin typeface="Arial"/>
                <a:cs typeface="Arial"/>
              </a:rPr>
              <a:t>Indicators</a:t>
            </a:r>
            <a:endParaRPr lang="es-PE" sz="1800">
              <a:solidFill>
                <a:prstClr val="black"/>
              </a:solidFill>
              <a:latin typeface="Arial"/>
              <a:cs typeface="Arial"/>
            </a:endParaRPr>
          </a:p>
        </p:txBody>
      </p:sp>
      <p:sp>
        <p:nvSpPr>
          <p:cNvPr id="8" name="object 10">
            <a:extLst>
              <a:ext uri="{FF2B5EF4-FFF2-40B4-BE49-F238E27FC236}">
                <a16:creationId xmlns:a16="http://schemas.microsoft.com/office/drawing/2014/main" id="{6AA74EDA-726D-4C02-B577-D484FBDD65ED}"/>
              </a:ext>
            </a:extLst>
          </p:cNvPr>
          <p:cNvSpPr txBox="1"/>
          <p:nvPr/>
        </p:nvSpPr>
        <p:spPr>
          <a:xfrm>
            <a:off x="6096000" y="1803143"/>
            <a:ext cx="4259240" cy="410369"/>
          </a:xfrm>
          <a:prstGeom prst="rect">
            <a:avLst/>
          </a:prstGeom>
          <a:solidFill>
            <a:srgbClr val="FF6600"/>
          </a:solidFill>
          <a:ln w="9144">
            <a:solidFill>
              <a:srgbClr val="363636"/>
            </a:solidFill>
          </a:ln>
        </p:spPr>
        <p:txBody>
          <a:bodyPr vert="horz" wrap="square" lIns="0" tIns="132080" rIns="0" bIns="0" rtlCol="0">
            <a:spAutoFit/>
          </a:bodyPr>
          <a:lstStyle/>
          <a:p>
            <a:pPr marL="728345" eaLnBrk="1" fontAlgn="auto" hangingPunct="1">
              <a:spcBef>
                <a:spcPts val="1040"/>
              </a:spcBef>
              <a:spcAft>
                <a:spcPts val="0"/>
              </a:spcAft>
            </a:pPr>
            <a:r>
              <a:rPr lang="es-PE" sz="1800" b="1" spc="-5">
                <a:solidFill>
                  <a:srgbClr val="FFFFFF"/>
                </a:solidFill>
                <a:latin typeface="Arial"/>
                <a:cs typeface="Arial"/>
              </a:rPr>
              <a:t>Key </a:t>
            </a:r>
            <a:r>
              <a:rPr lang="es-PE" sz="1800" b="1" spc="-10" err="1">
                <a:solidFill>
                  <a:srgbClr val="FFFFFF"/>
                </a:solidFill>
                <a:latin typeface="Arial"/>
                <a:cs typeface="Arial"/>
              </a:rPr>
              <a:t>Activity</a:t>
            </a:r>
            <a:r>
              <a:rPr lang="es-PE" sz="1800" b="1" spc="-45">
                <a:solidFill>
                  <a:srgbClr val="FFFFFF"/>
                </a:solidFill>
                <a:latin typeface="Arial"/>
                <a:cs typeface="Arial"/>
              </a:rPr>
              <a:t> </a:t>
            </a:r>
            <a:r>
              <a:rPr lang="es-PE" sz="1800" b="1" err="1">
                <a:solidFill>
                  <a:srgbClr val="FFFFFF"/>
                </a:solidFill>
                <a:latin typeface="Arial"/>
                <a:cs typeface="Arial"/>
              </a:rPr>
              <a:t>Indicators</a:t>
            </a:r>
            <a:endParaRPr lang="es-PE" sz="1800">
              <a:solidFill>
                <a:prstClr val="black"/>
              </a:solidFill>
              <a:latin typeface="Arial"/>
              <a:cs typeface="Arial"/>
            </a:endParaRPr>
          </a:p>
        </p:txBody>
      </p:sp>
      <p:pic>
        <p:nvPicPr>
          <p:cNvPr id="3" name="Picture 4" descr="Text&#10;&#10;Description automatically generated">
            <a:extLst>
              <a:ext uri="{FF2B5EF4-FFF2-40B4-BE49-F238E27FC236}">
                <a16:creationId xmlns:a16="http://schemas.microsoft.com/office/drawing/2014/main" id="{B3C8CFE9-BE95-8483-939F-4C8725638D11}"/>
              </a:ext>
            </a:extLst>
          </p:cNvPr>
          <p:cNvPicPr>
            <a:picLocks noChangeAspect="1"/>
          </p:cNvPicPr>
          <p:nvPr/>
        </p:nvPicPr>
        <p:blipFill>
          <a:blip r:embed="rId3"/>
          <a:stretch>
            <a:fillRect/>
          </a:stretch>
        </p:blipFill>
        <p:spPr>
          <a:xfrm>
            <a:off x="2885945" y="2739416"/>
            <a:ext cx="1242687" cy="731990"/>
          </a:xfrm>
          <a:prstGeom prst="rect">
            <a:avLst/>
          </a:prstGeom>
          <a:ln>
            <a:solidFill>
              <a:schemeClr val="tx1"/>
            </a:solidFill>
          </a:ln>
        </p:spPr>
      </p:pic>
      <p:pic>
        <p:nvPicPr>
          <p:cNvPr id="5" name="Picture 9" descr="A picture containing table&#10;&#10;Description automatically generated">
            <a:extLst>
              <a:ext uri="{FF2B5EF4-FFF2-40B4-BE49-F238E27FC236}">
                <a16:creationId xmlns:a16="http://schemas.microsoft.com/office/drawing/2014/main" id="{975CDD28-764F-2FB3-D787-341E96EABAFA}"/>
              </a:ext>
            </a:extLst>
          </p:cNvPr>
          <p:cNvPicPr>
            <a:picLocks noChangeAspect="1"/>
          </p:cNvPicPr>
          <p:nvPr/>
        </p:nvPicPr>
        <p:blipFill>
          <a:blip r:embed="rId4"/>
          <a:stretch>
            <a:fillRect/>
          </a:stretch>
        </p:blipFill>
        <p:spPr>
          <a:xfrm>
            <a:off x="3249566" y="4744509"/>
            <a:ext cx="2378311" cy="560701"/>
          </a:xfrm>
          <a:prstGeom prst="rect">
            <a:avLst/>
          </a:prstGeom>
          <a:ln>
            <a:solidFill>
              <a:schemeClr val="tx1"/>
            </a:solidFill>
          </a:ln>
        </p:spPr>
      </p:pic>
      <p:pic>
        <p:nvPicPr>
          <p:cNvPr id="11" name="Picture 11">
            <a:extLst>
              <a:ext uri="{FF2B5EF4-FFF2-40B4-BE49-F238E27FC236}">
                <a16:creationId xmlns:a16="http://schemas.microsoft.com/office/drawing/2014/main" id="{A6BD6EED-D91E-CAE6-C2B4-26D52FA2C767}"/>
              </a:ext>
            </a:extLst>
          </p:cNvPr>
          <p:cNvPicPr>
            <a:picLocks noChangeAspect="1"/>
          </p:cNvPicPr>
          <p:nvPr/>
        </p:nvPicPr>
        <p:blipFill>
          <a:blip r:embed="rId5"/>
          <a:stretch>
            <a:fillRect/>
          </a:stretch>
        </p:blipFill>
        <p:spPr>
          <a:xfrm>
            <a:off x="3247599" y="3924891"/>
            <a:ext cx="2400852" cy="511342"/>
          </a:xfrm>
          <a:prstGeom prst="rect">
            <a:avLst/>
          </a:prstGeom>
          <a:ln>
            <a:solidFill>
              <a:schemeClr val="tx1"/>
            </a:solidFill>
          </a:ln>
        </p:spPr>
      </p:pic>
      <p:pic>
        <p:nvPicPr>
          <p:cNvPr id="13" name="Picture 13" descr="A picture containing table&#10;&#10;Description automatically generated">
            <a:extLst>
              <a:ext uri="{FF2B5EF4-FFF2-40B4-BE49-F238E27FC236}">
                <a16:creationId xmlns:a16="http://schemas.microsoft.com/office/drawing/2014/main" id="{D9A0672A-01CD-608B-D191-527EE4A0EA74}"/>
              </a:ext>
            </a:extLst>
          </p:cNvPr>
          <p:cNvPicPr>
            <a:picLocks noChangeAspect="1"/>
          </p:cNvPicPr>
          <p:nvPr/>
        </p:nvPicPr>
        <p:blipFill>
          <a:blip r:embed="rId6"/>
          <a:stretch>
            <a:fillRect/>
          </a:stretch>
        </p:blipFill>
        <p:spPr>
          <a:xfrm>
            <a:off x="3250626" y="5393287"/>
            <a:ext cx="2392079" cy="597890"/>
          </a:xfrm>
          <a:prstGeom prst="rect">
            <a:avLst/>
          </a:prstGeom>
          <a:ln>
            <a:solidFill>
              <a:schemeClr val="tx1"/>
            </a:solidFill>
          </a:ln>
        </p:spPr>
      </p:pic>
    </p:spTree>
    <p:extLst>
      <p:ext uri="{BB962C8B-B14F-4D97-AF65-F5344CB8AC3E}">
        <p14:creationId xmlns:p14="http://schemas.microsoft.com/office/powerpoint/2010/main" val="1361560077"/>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2F7E6C4-A5F6-4D86-B392-563336D67F31}"/>
              </a:ext>
            </a:extLst>
          </p:cNvPr>
          <p:cNvSpPr>
            <a:spLocks noGrp="1"/>
          </p:cNvSpPr>
          <p:nvPr>
            <p:ph type="title"/>
          </p:nvPr>
        </p:nvSpPr>
        <p:spPr/>
        <p:txBody>
          <a:bodyPr/>
          <a:lstStyle/>
          <a:p>
            <a:r>
              <a:rPr kumimoji="0" lang="es-PE" sz="2400" b="1" i="0" u="none" strike="noStrike" kern="0" cap="all" spc="0" normalizeH="0" baseline="0" noProof="0">
                <a:ln>
                  <a:noFill/>
                </a:ln>
                <a:solidFill>
                  <a:prstClr val="black"/>
                </a:solidFill>
                <a:effectLst/>
                <a:uLnTx/>
                <a:uFillTx/>
                <a:latin typeface="Arial"/>
                <a:ea typeface="+mj-ea"/>
                <a:cs typeface="+mj-cs"/>
              </a:rPr>
              <a:t>Step 1:UNSAFE ACT/ UNSAFE CONDITION</a:t>
            </a:r>
            <a:endParaRPr lang="es-PE"/>
          </a:p>
        </p:txBody>
      </p:sp>
      <p:pic>
        <p:nvPicPr>
          <p:cNvPr id="4" name="Imagen 3">
            <a:extLst>
              <a:ext uri="{FF2B5EF4-FFF2-40B4-BE49-F238E27FC236}">
                <a16:creationId xmlns:a16="http://schemas.microsoft.com/office/drawing/2014/main" id="{2CA31E56-B9B8-4FD6-BFBA-0647C5EB8B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597"/>
          <a:stretch/>
        </p:blipFill>
        <p:spPr bwMode="auto">
          <a:xfrm>
            <a:off x="590644" y="1359477"/>
            <a:ext cx="10685981" cy="223082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35FE6085-1BC3-4DFE-B79B-8A3603FA79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100" r="-1"/>
          <a:stretch/>
        </p:blipFill>
        <p:spPr bwMode="auto">
          <a:xfrm>
            <a:off x="428699" y="3892214"/>
            <a:ext cx="11009873" cy="2230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687638"/>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0063C7D-3207-4334-AD00-097E1653A403}"/>
              </a:ext>
            </a:extLst>
          </p:cNvPr>
          <p:cNvSpPr>
            <a:spLocks noGrp="1"/>
          </p:cNvSpPr>
          <p:nvPr>
            <p:ph type="title"/>
          </p:nvPr>
        </p:nvSpPr>
        <p:spPr>
          <a:xfrm>
            <a:off x="479425" y="614364"/>
            <a:ext cx="10426257" cy="363098"/>
          </a:xfrm>
        </p:spPr>
        <p:txBody>
          <a:bodyPr/>
          <a:lstStyle/>
          <a:p>
            <a:r>
              <a:rPr kumimoji="0" lang="es-PE" sz="2400" b="1" i="0" u="none" strike="noStrike" kern="0" cap="all" spc="0" normalizeH="0" baseline="0" noProof="0">
                <a:ln>
                  <a:noFill/>
                </a:ln>
                <a:solidFill>
                  <a:prstClr val="black"/>
                </a:solidFill>
                <a:effectLst/>
                <a:uLnTx/>
                <a:uFillTx/>
                <a:latin typeface="Arial"/>
                <a:ea typeface="+mj-ea"/>
                <a:cs typeface="+mj-cs"/>
              </a:rPr>
              <a:t>SAFETY EWO</a:t>
            </a:r>
            <a:endParaRPr lang="es-PE"/>
          </a:p>
        </p:txBody>
      </p:sp>
      <p:sp>
        <p:nvSpPr>
          <p:cNvPr id="4" name="Rectángulo 3">
            <a:extLst>
              <a:ext uri="{FF2B5EF4-FFF2-40B4-BE49-F238E27FC236}">
                <a16:creationId xmlns:a16="http://schemas.microsoft.com/office/drawing/2014/main" id="{1D2D1DD1-47D2-442D-B9F0-722996A4ECEB}"/>
              </a:ext>
            </a:extLst>
          </p:cNvPr>
          <p:cNvSpPr/>
          <p:nvPr/>
        </p:nvSpPr>
        <p:spPr bwMode="auto">
          <a:xfrm>
            <a:off x="6864690" y="1145853"/>
            <a:ext cx="2804160" cy="3232150"/>
          </a:xfrm>
          <a:prstGeom prst="rect">
            <a:avLst/>
          </a:prstGeom>
          <a:solidFill>
            <a:srgbClr val="B8B7C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Times New Roman" pitchFamily="18" charset="0"/>
            </a:endParaRPr>
          </a:p>
        </p:txBody>
      </p:sp>
      <p:pic>
        <p:nvPicPr>
          <p:cNvPr id="5" name="Imagen 4">
            <a:extLst>
              <a:ext uri="{FF2B5EF4-FFF2-40B4-BE49-F238E27FC236}">
                <a16:creationId xmlns:a16="http://schemas.microsoft.com/office/drawing/2014/main" id="{B5F54265-C263-4BBD-9940-171FE2BB28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45514" y="1540585"/>
            <a:ext cx="1896218" cy="2613196"/>
          </a:xfrm>
          <a:prstGeom prst="rect">
            <a:avLst/>
          </a:prstGeom>
        </p:spPr>
      </p:pic>
      <p:sp>
        <p:nvSpPr>
          <p:cNvPr id="6" name="Rectángulo 5">
            <a:extLst>
              <a:ext uri="{FF2B5EF4-FFF2-40B4-BE49-F238E27FC236}">
                <a16:creationId xmlns:a16="http://schemas.microsoft.com/office/drawing/2014/main" id="{CCD21F14-016C-429E-B2BD-055952306957}"/>
              </a:ext>
            </a:extLst>
          </p:cNvPr>
          <p:cNvSpPr/>
          <p:nvPr/>
        </p:nvSpPr>
        <p:spPr bwMode="auto">
          <a:xfrm>
            <a:off x="2077107" y="1164903"/>
            <a:ext cx="2804160" cy="3232150"/>
          </a:xfrm>
          <a:prstGeom prst="rect">
            <a:avLst/>
          </a:prstGeom>
          <a:solidFill>
            <a:srgbClr val="B8B7C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Times New Roman" pitchFamily="18" charset="0"/>
            </a:endParaRPr>
          </a:p>
        </p:txBody>
      </p:sp>
      <p:sp>
        <p:nvSpPr>
          <p:cNvPr id="7" name="CuadroTexto 6">
            <a:extLst>
              <a:ext uri="{FF2B5EF4-FFF2-40B4-BE49-F238E27FC236}">
                <a16:creationId xmlns:a16="http://schemas.microsoft.com/office/drawing/2014/main" id="{A0C96ED1-F423-44D7-AF29-32DBA0638AC3}"/>
              </a:ext>
            </a:extLst>
          </p:cNvPr>
          <p:cNvSpPr txBox="1"/>
          <p:nvPr/>
        </p:nvSpPr>
        <p:spPr>
          <a:xfrm>
            <a:off x="7741307" y="1222004"/>
            <a:ext cx="1213484" cy="369332"/>
          </a:xfrm>
          <a:prstGeom prst="rect">
            <a:avLst/>
          </a:prstGeom>
          <a:noFill/>
        </p:spPr>
        <p:txBody>
          <a:bodyPr wrap="square" rtlCol="0">
            <a:spAutoFit/>
          </a:bodyPr>
          <a:lstStyle/>
          <a:p>
            <a:pPr algn="ctr"/>
            <a:r>
              <a:rPr lang="es-PE" sz="1800" b="1">
                <a:solidFill>
                  <a:srgbClr val="002060"/>
                </a:solidFill>
                <a:latin typeface="+mj-lt"/>
              </a:rPr>
              <a:t>S-EWO</a:t>
            </a:r>
          </a:p>
        </p:txBody>
      </p:sp>
      <p:sp>
        <p:nvSpPr>
          <p:cNvPr id="8" name="CuadroTexto 7">
            <a:extLst>
              <a:ext uri="{FF2B5EF4-FFF2-40B4-BE49-F238E27FC236}">
                <a16:creationId xmlns:a16="http://schemas.microsoft.com/office/drawing/2014/main" id="{6556798A-7862-453D-A78B-F90FD92D9222}"/>
              </a:ext>
            </a:extLst>
          </p:cNvPr>
          <p:cNvSpPr txBox="1"/>
          <p:nvPr/>
        </p:nvSpPr>
        <p:spPr>
          <a:xfrm>
            <a:off x="2928007" y="1171253"/>
            <a:ext cx="1213484" cy="369332"/>
          </a:xfrm>
          <a:prstGeom prst="rect">
            <a:avLst/>
          </a:prstGeom>
          <a:noFill/>
        </p:spPr>
        <p:txBody>
          <a:bodyPr wrap="square" rtlCol="0">
            <a:spAutoFit/>
          </a:bodyPr>
          <a:lstStyle/>
          <a:p>
            <a:pPr algn="ctr"/>
            <a:r>
              <a:rPr lang="es-PE" sz="1800" b="1">
                <a:solidFill>
                  <a:srgbClr val="002060"/>
                </a:solidFill>
                <a:latin typeface="+mj-lt"/>
              </a:rPr>
              <a:t>SCAT</a:t>
            </a:r>
          </a:p>
        </p:txBody>
      </p:sp>
      <p:sp>
        <p:nvSpPr>
          <p:cNvPr id="9" name="CuadroTexto 8">
            <a:extLst>
              <a:ext uri="{FF2B5EF4-FFF2-40B4-BE49-F238E27FC236}">
                <a16:creationId xmlns:a16="http://schemas.microsoft.com/office/drawing/2014/main" id="{FFF58FBF-5B81-4263-92E2-1E7670168D60}"/>
              </a:ext>
            </a:extLst>
          </p:cNvPr>
          <p:cNvSpPr txBox="1"/>
          <p:nvPr/>
        </p:nvSpPr>
        <p:spPr>
          <a:xfrm>
            <a:off x="2635272" y="4424953"/>
            <a:ext cx="1868170" cy="461665"/>
          </a:xfrm>
          <a:prstGeom prst="rect">
            <a:avLst/>
          </a:prstGeom>
          <a:noFill/>
        </p:spPr>
        <p:txBody>
          <a:bodyPr wrap="square" rtlCol="0">
            <a:spAutoFit/>
          </a:bodyPr>
          <a:lstStyle/>
          <a:p>
            <a:pPr algn="ctr"/>
            <a:r>
              <a:rPr lang="es-PE">
                <a:solidFill>
                  <a:srgbClr val="FF0000"/>
                </a:solidFill>
                <a:latin typeface="+mj-lt"/>
              </a:rPr>
              <a:t>BEFORE</a:t>
            </a:r>
            <a:r>
              <a:rPr lang="es-PE">
                <a:solidFill>
                  <a:srgbClr val="FF0000"/>
                </a:solidFill>
              </a:rPr>
              <a:t> </a:t>
            </a:r>
          </a:p>
        </p:txBody>
      </p:sp>
      <p:sp>
        <p:nvSpPr>
          <p:cNvPr id="10" name="CuadroTexto 9">
            <a:extLst>
              <a:ext uri="{FF2B5EF4-FFF2-40B4-BE49-F238E27FC236}">
                <a16:creationId xmlns:a16="http://schemas.microsoft.com/office/drawing/2014/main" id="{DE39FF35-C499-4C61-8665-C1762A95221F}"/>
              </a:ext>
            </a:extLst>
          </p:cNvPr>
          <p:cNvSpPr txBox="1"/>
          <p:nvPr/>
        </p:nvSpPr>
        <p:spPr>
          <a:xfrm>
            <a:off x="7454922" y="4391646"/>
            <a:ext cx="1868170" cy="461665"/>
          </a:xfrm>
          <a:prstGeom prst="rect">
            <a:avLst/>
          </a:prstGeom>
          <a:noFill/>
        </p:spPr>
        <p:txBody>
          <a:bodyPr wrap="square" rtlCol="0">
            <a:spAutoFit/>
          </a:bodyPr>
          <a:lstStyle/>
          <a:p>
            <a:pPr algn="ctr"/>
            <a:r>
              <a:rPr lang="es-PE">
                <a:solidFill>
                  <a:srgbClr val="00B050"/>
                </a:solidFill>
                <a:latin typeface="+mj-lt"/>
              </a:rPr>
              <a:t>AFTER</a:t>
            </a:r>
          </a:p>
        </p:txBody>
      </p:sp>
      <p:sp>
        <p:nvSpPr>
          <p:cNvPr id="11" name="Flecha: a la derecha 10">
            <a:extLst>
              <a:ext uri="{FF2B5EF4-FFF2-40B4-BE49-F238E27FC236}">
                <a16:creationId xmlns:a16="http://schemas.microsoft.com/office/drawing/2014/main" id="{5BB20E5D-CFA6-441D-8555-F4FEB7ABA620}"/>
              </a:ext>
            </a:extLst>
          </p:cNvPr>
          <p:cNvSpPr/>
          <p:nvPr/>
        </p:nvSpPr>
        <p:spPr bwMode="auto">
          <a:xfrm>
            <a:off x="5064970" y="2485789"/>
            <a:ext cx="1505397" cy="454025"/>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Times New Roman" pitchFamily="18" charset="0"/>
            </a:endParaRPr>
          </a:p>
        </p:txBody>
      </p:sp>
      <p:sp>
        <p:nvSpPr>
          <p:cNvPr id="12" name="Rectángulo 11">
            <a:extLst>
              <a:ext uri="{FF2B5EF4-FFF2-40B4-BE49-F238E27FC236}">
                <a16:creationId xmlns:a16="http://schemas.microsoft.com/office/drawing/2014/main" id="{6179EE85-B7DC-4704-A704-0F9F7E757892}"/>
              </a:ext>
            </a:extLst>
          </p:cNvPr>
          <p:cNvSpPr/>
          <p:nvPr/>
        </p:nvSpPr>
        <p:spPr bwMode="auto">
          <a:xfrm>
            <a:off x="1607207" y="4910461"/>
            <a:ext cx="8534400" cy="1333175"/>
          </a:xfrm>
          <a:prstGeom prst="rect">
            <a:avLst/>
          </a:prstGeom>
          <a:solidFill>
            <a:srgbClr val="B8B7C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400">
                <a:latin typeface="+mn-lt"/>
              </a:rPr>
              <a:t>Why have we implemented S-EWO ?</a:t>
            </a:r>
          </a:p>
          <a:p>
            <a:endParaRPr lang="en-US" sz="1400">
              <a:latin typeface="+mn-lt"/>
            </a:endParaRPr>
          </a:p>
          <a:p>
            <a:pPr marL="285750" indent="-285750">
              <a:buFont typeface="Arial" panose="020B0604020202020204" pitchFamily="34" charset="0"/>
              <a:buChar char="•"/>
            </a:pPr>
            <a:r>
              <a:rPr lang="en-US" sz="1400">
                <a:latin typeface="+mn-lt"/>
              </a:rPr>
              <a:t>Facilitate the description and analysis of accidents, first aid treatments and near misses;</a:t>
            </a:r>
          </a:p>
          <a:p>
            <a:pPr marL="285750" indent="-285750">
              <a:buFont typeface="Arial" panose="020B0604020202020204" pitchFamily="34" charset="0"/>
              <a:buChar char="•"/>
            </a:pPr>
            <a:r>
              <a:rPr lang="en-US" sz="1400">
                <a:latin typeface="+mn-lt"/>
              </a:rPr>
              <a:t>Thoroughly investigate all events down to the true root causes; Implement the appropriate countermeasures avoiding repetitions and adequately extend them to similar areas.</a:t>
            </a:r>
            <a:endParaRPr lang="es-PE" sz="1400">
              <a:latin typeface="+mn-lt"/>
            </a:endParaRPr>
          </a:p>
        </p:txBody>
      </p:sp>
      <p:pic>
        <p:nvPicPr>
          <p:cNvPr id="13" name="Imagen 12">
            <a:extLst>
              <a:ext uri="{FF2B5EF4-FFF2-40B4-BE49-F238E27FC236}">
                <a16:creationId xmlns:a16="http://schemas.microsoft.com/office/drawing/2014/main" id="{2BD1275C-1716-4669-8890-03BE4B1EAF39}"/>
              </a:ext>
            </a:extLst>
          </p:cNvPr>
          <p:cNvPicPr>
            <a:picLocks noChangeAspect="1"/>
          </p:cNvPicPr>
          <p:nvPr/>
        </p:nvPicPr>
        <p:blipFill>
          <a:blip r:embed="rId3"/>
          <a:stretch>
            <a:fillRect/>
          </a:stretch>
        </p:blipFill>
        <p:spPr>
          <a:xfrm>
            <a:off x="2392106" y="1555683"/>
            <a:ext cx="2174162" cy="2598097"/>
          </a:xfrm>
          <a:prstGeom prst="rect">
            <a:avLst/>
          </a:prstGeom>
        </p:spPr>
      </p:pic>
    </p:spTree>
    <p:extLst>
      <p:ext uri="{BB962C8B-B14F-4D97-AF65-F5344CB8AC3E}">
        <p14:creationId xmlns:p14="http://schemas.microsoft.com/office/powerpoint/2010/main" val="286213846"/>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DE8818E-7538-4CEE-9F31-D9D150E429DF}"/>
              </a:ext>
            </a:extLst>
          </p:cNvPr>
          <p:cNvSpPr>
            <a:spLocks noGrp="1"/>
          </p:cNvSpPr>
          <p:nvPr>
            <p:ph type="title"/>
          </p:nvPr>
        </p:nvSpPr>
        <p:spPr/>
        <p:txBody>
          <a:bodyPr/>
          <a:lstStyle/>
          <a:p>
            <a:r>
              <a:rPr kumimoji="0" lang="es-PE" sz="2400" b="1" i="0" u="none" strike="noStrike" kern="0" cap="all" spc="0" normalizeH="0" baseline="0" noProof="0">
                <a:ln>
                  <a:noFill/>
                </a:ln>
                <a:solidFill>
                  <a:prstClr val="black"/>
                </a:solidFill>
                <a:effectLst/>
                <a:uLnTx/>
                <a:uFillTx/>
                <a:latin typeface="Arial"/>
                <a:ea typeface="+mj-ea"/>
                <a:cs typeface="+mj-cs"/>
              </a:rPr>
              <a:t>S-EWO </a:t>
            </a:r>
            <a:r>
              <a:rPr kumimoji="0" lang="es-PE" sz="2400" b="1" i="0" u="none" strike="noStrike" kern="0" cap="all" spc="0" normalizeH="0" baseline="0" noProof="0" err="1">
                <a:ln>
                  <a:noFill/>
                </a:ln>
                <a:solidFill>
                  <a:prstClr val="black"/>
                </a:solidFill>
                <a:effectLst/>
                <a:uLnTx/>
                <a:uFillTx/>
                <a:latin typeface="Arial"/>
                <a:ea typeface="+mj-ea"/>
                <a:cs typeface="+mj-cs"/>
              </a:rPr>
              <a:t>accident</a:t>
            </a:r>
            <a:r>
              <a:rPr kumimoji="0" lang="es-PE" sz="2400" b="1" i="0" u="none" strike="noStrike" kern="0" cap="all" spc="0" normalizeH="0" baseline="0" noProof="0">
                <a:ln>
                  <a:noFill/>
                </a:ln>
                <a:solidFill>
                  <a:prstClr val="black"/>
                </a:solidFill>
                <a:effectLst/>
                <a:uLnTx/>
                <a:uFillTx/>
                <a:latin typeface="Arial"/>
                <a:ea typeface="+mj-ea"/>
                <a:cs typeface="+mj-cs"/>
              </a:rPr>
              <a:t> análisis – </a:t>
            </a:r>
            <a:r>
              <a:rPr kumimoji="0" lang="es-PE" sz="2400" b="1" i="0" u="none" strike="noStrike" kern="0" cap="all" spc="0" normalizeH="0" baseline="0" noProof="0" err="1">
                <a:ln>
                  <a:noFill/>
                </a:ln>
                <a:solidFill>
                  <a:prstClr val="black"/>
                </a:solidFill>
                <a:effectLst/>
                <a:uLnTx/>
                <a:uFillTx/>
                <a:latin typeface="Arial"/>
                <a:ea typeface="+mj-ea"/>
                <a:cs typeface="+mj-cs"/>
              </a:rPr>
              <a:t>event</a:t>
            </a:r>
            <a:r>
              <a:rPr kumimoji="0" lang="es-PE" sz="2400" b="1" i="0" u="none" strike="noStrike" kern="0" cap="all" spc="0" normalizeH="0" baseline="0" noProof="0">
                <a:ln>
                  <a:noFill/>
                </a:ln>
                <a:solidFill>
                  <a:prstClr val="black"/>
                </a:solidFill>
                <a:effectLst/>
                <a:uLnTx/>
                <a:uFillTx/>
                <a:latin typeface="Arial"/>
                <a:ea typeface="+mj-ea"/>
                <a:cs typeface="+mj-cs"/>
              </a:rPr>
              <a:t> </a:t>
            </a:r>
            <a:br>
              <a:rPr kumimoji="0" lang="es-PE" sz="2400" b="1" i="0" u="none" strike="noStrike" kern="0" cap="all" spc="0" normalizeH="0" baseline="0" noProof="0">
                <a:ln>
                  <a:noFill/>
                </a:ln>
                <a:solidFill>
                  <a:prstClr val="black"/>
                </a:solidFill>
                <a:effectLst/>
                <a:uLnTx/>
                <a:uFillTx/>
                <a:latin typeface="Arial"/>
                <a:ea typeface="+mj-ea"/>
                <a:cs typeface="+mj-cs"/>
              </a:rPr>
            </a:br>
            <a:r>
              <a:rPr kumimoji="0" lang="es-PE" sz="2400" b="1" i="0" u="none" strike="noStrike" kern="0" cap="all" spc="0" normalizeH="0" baseline="0" noProof="0">
                <a:ln>
                  <a:noFill/>
                </a:ln>
                <a:solidFill>
                  <a:prstClr val="black"/>
                </a:solidFill>
                <a:effectLst/>
                <a:uLnTx/>
                <a:uFillTx/>
                <a:latin typeface="Arial"/>
                <a:ea typeface="+mj-ea"/>
                <a:cs typeface="+mj-cs"/>
              </a:rPr>
              <a:t>JUNIO 2022</a:t>
            </a:r>
            <a:endParaRPr lang="es-PE"/>
          </a:p>
        </p:txBody>
      </p:sp>
      <p:sp>
        <p:nvSpPr>
          <p:cNvPr id="4" name="CuadroTexto 3">
            <a:extLst>
              <a:ext uri="{FF2B5EF4-FFF2-40B4-BE49-F238E27FC236}">
                <a16:creationId xmlns:a16="http://schemas.microsoft.com/office/drawing/2014/main" id="{ECD9C263-9108-4537-91E8-D9122C0B0D1D}"/>
              </a:ext>
            </a:extLst>
          </p:cNvPr>
          <p:cNvSpPr txBox="1"/>
          <p:nvPr/>
        </p:nvSpPr>
        <p:spPr>
          <a:xfrm>
            <a:off x="1585328" y="1454377"/>
            <a:ext cx="4913687" cy="1200329"/>
          </a:xfrm>
          <a:prstGeom prst="rect">
            <a:avLst/>
          </a:prstGeom>
          <a:solidFill>
            <a:srgbClr val="FFFF00"/>
          </a:solidFill>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200"/>
              <a:t>At approximately 3:38 p.m. on 06/20/2022, the EHS Laboratory Assistant, while performing analysis of oils and fats in the mass area, at the time of reading, moves his arm to enter the data on the computer, he touches a vial containing solvent and when it falls, it spills the mixture on the worktable, the product splashes from the height of his right leg, coming into contact with his uniform.</a:t>
            </a:r>
            <a:endParaRPr lang="es-PE" sz="1200"/>
          </a:p>
        </p:txBody>
      </p:sp>
      <p:sp>
        <p:nvSpPr>
          <p:cNvPr id="5" name="Marcador de contenido 115">
            <a:extLst>
              <a:ext uri="{FF2B5EF4-FFF2-40B4-BE49-F238E27FC236}">
                <a16:creationId xmlns:a16="http://schemas.microsoft.com/office/drawing/2014/main" id="{C5D30421-7730-4D27-8739-ADC841D5FCFA}"/>
              </a:ext>
            </a:extLst>
          </p:cNvPr>
          <p:cNvSpPr txBox="1">
            <a:spLocks/>
          </p:cNvSpPr>
          <p:nvPr/>
        </p:nvSpPr>
        <p:spPr>
          <a:xfrm>
            <a:off x="2247127" y="4818288"/>
            <a:ext cx="7677350" cy="898401"/>
          </a:xfrm>
          <a:prstGeom prst="rect">
            <a:avLst/>
          </a:prstGeom>
          <a:solidFill>
            <a:schemeClr val="bg1">
              <a:lumMod val="85000"/>
            </a:schemeClr>
          </a:solidFill>
          <a:ln w="12700" cap="flat" cmpd="sng" algn="ctr">
            <a:solidFill>
              <a:srgbClr val="002060"/>
            </a:solidFill>
            <a:prstDash val="solid"/>
            <a:miter lim="800000"/>
          </a:ln>
        </p:spPr>
        <p:style>
          <a:lnRef idx="2">
            <a:schemeClr val="accent4">
              <a:shade val="50000"/>
            </a:schemeClr>
          </a:lnRef>
          <a:fillRef idx="1">
            <a:schemeClr val="accent4"/>
          </a:fillRef>
          <a:effectRef idx="0">
            <a:schemeClr val="accent4"/>
          </a:effectRef>
          <a:fontRef idx="minor">
            <a:schemeClr val="lt1"/>
          </a:fontRef>
        </p:style>
        <p:txBody>
          <a:bodyPr/>
          <a:lstStyle>
            <a:lvl1pPr marL="228600" indent="-228600" algn="l" defTabSz="914400" rtl="0" eaLnBrk="1" latinLnBrk="0" hangingPunct="1">
              <a:lnSpc>
                <a:spcPct val="100000"/>
              </a:lnSpc>
              <a:spcBef>
                <a:spcPts val="0"/>
              </a:spcBef>
              <a:spcAft>
                <a:spcPts val="600"/>
              </a:spcAft>
              <a:buClr>
                <a:schemeClr val="accent3"/>
              </a:buClr>
              <a:buFont typeface="Wingdings" pitchFamily="2" charset="2"/>
              <a:buChar char="§"/>
              <a:defRPr sz="2400" kern="1200">
                <a:solidFill>
                  <a:schemeClr val="lt1"/>
                </a:solidFill>
                <a:latin typeface="+mn-lt"/>
                <a:ea typeface="+mn-ea"/>
                <a:cs typeface="+mn-cs"/>
              </a:defRPr>
            </a:lvl1pPr>
            <a:lvl2pPr marL="685800" indent="-228600" algn="l" defTabSz="914400" rtl="0" eaLnBrk="1" latinLnBrk="0" hangingPunct="1">
              <a:lnSpc>
                <a:spcPct val="100000"/>
              </a:lnSpc>
              <a:spcBef>
                <a:spcPts val="0"/>
              </a:spcBef>
              <a:spcAft>
                <a:spcPts val="600"/>
              </a:spcAft>
              <a:buClr>
                <a:schemeClr val="bg2"/>
              </a:buClr>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100000"/>
              </a:lnSpc>
              <a:spcBef>
                <a:spcPts val="0"/>
              </a:spcBef>
              <a:spcAft>
                <a:spcPts val="600"/>
              </a:spcAft>
              <a:buClr>
                <a:schemeClr val="bg2"/>
              </a:buClr>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just">
              <a:buFont typeface="Wingdings" pitchFamily="2" charset="2"/>
              <a:buNone/>
            </a:pPr>
            <a:r>
              <a:rPr lang="en-US" sz="1600">
                <a:solidFill>
                  <a:srgbClr val="002060"/>
                </a:solidFill>
              </a:rPr>
              <a:t>The S-EWO analysis shows that the worker does not know about the use of containment trays when is reading samples in vials with the IR. The root cause was UC – Procedures Systems, Security practices and procedures not defined.</a:t>
            </a:r>
            <a:endParaRPr lang="es-PE" sz="1600">
              <a:solidFill>
                <a:srgbClr val="002060"/>
              </a:solidFill>
            </a:endParaRPr>
          </a:p>
        </p:txBody>
      </p:sp>
      <p:sp>
        <p:nvSpPr>
          <p:cNvPr id="6" name="Flecha: a la derecha 5">
            <a:extLst>
              <a:ext uri="{FF2B5EF4-FFF2-40B4-BE49-F238E27FC236}">
                <a16:creationId xmlns:a16="http://schemas.microsoft.com/office/drawing/2014/main" id="{F77CF2B8-DD54-452F-A35C-4C357B00CC7B}"/>
              </a:ext>
            </a:extLst>
          </p:cNvPr>
          <p:cNvSpPr/>
          <p:nvPr/>
        </p:nvSpPr>
        <p:spPr bwMode="auto">
          <a:xfrm>
            <a:off x="4959919" y="3247997"/>
            <a:ext cx="1573589" cy="596515"/>
          </a:xfrm>
          <a:prstGeom prst="rightArrow">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PE" sz="2400" b="0" i="0" u="none" strike="noStrike" cap="none" normalizeH="0" baseline="0">
              <a:ln>
                <a:noFill/>
              </a:ln>
              <a:solidFill>
                <a:schemeClr val="tx1"/>
              </a:solidFill>
              <a:effectLst/>
              <a:latin typeface="Times New Roman" pitchFamily="18" charset="0"/>
            </a:endParaRPr>
          </a:p>
        </p:txBody>
      </p:sp>
      <p:sp>
        <p:nvSpPr>
          <p:cNvPr id="7" name="CuadroTexto 6">
            <a:extLst>
              <a:ext uri="{FF2B5EF4-FFF2-40B4-BE49-F238E27FC236}">
                <a16:creationId xmlns:a16="http://schemas.microsoft.com/office/drawing/2014/main" id="{1AFF5E4D-2891-4176-B299-FF359DE8DEA2}"/>
              </a:ext>
            </a:extLst>
          </p:cNvPr>
          <p:cNvSpPr txBox="1"/>
          <p:nvPr/>
        </p:nvSpPr>
        <p:spPr>
          <a:xfrm>
            <a:off x="7527860" y="1371951"/>
            <a:ext cx="2123440" cy="461665"/>
          </a:xfrm>
          <a:prstGeom prst="rect">
            <a:avLst/>
          </a:prstGeom>
          <a:noFill/>
        </p:spPr>
        <p:txBody>
          <a:bodyPr wrap="square" rtlCol="0">
            <a:spAutoFit/>
          </a:bodyPr>
          <a:lstStyle/>
          <a:p>
            <a:pPr algn="ctr"/>
            <a:r>
              <a:rPr lang="es-PE" b="1">
                <a:solidFill>
                  <a:srgbClr val="002060"/>
                </a:solidFill>
                <a:latin typeface="+mj-lt"/>
              </a:rPr>
              <a:t>S-EWO</a:t>
            </a:r>
          </a:p>
        </p:txBody>
      </p:sp>
      <p:cxnSp>
        <p:nvCxnSpPr>
          <p:cNvPr id="8" name="Conector recto 7">
            <a:extLst>
              <a:ext uri="{FF2B5EF4-FFF2-40B4-BE49-F238E27FC236}">
                <a16:creationId xmlns:a16="http://schemas.microsoft.com/office/drawing/2014/main" id="{FFFDDA2D-9455-4D6F-B794-BC57E50B0A2B}"/>
              </a:ext>
            </a:extLst>
          </p:cNvPr>
          <p:cNvCxnSpPr>
            <a:cxnSpLocks/>
          </p:cNvCxnSpPr>
          <p:nvPr/>
        </p:nvCxnSpPr>
        <p:spPr bwMode="auto">
          <a:xfrm>
            <a:off x="1494053" y="1302642"/>
            <a:ext cx="0" cy="5185734"/>
          </a:xfrm>
          <a:prstGeom prst="line">
            <a:avLst/>
          </a:prstGeom>
          <a:ln w="38100">
            <a:solidFill>
              <a:srgbClr val="002060"/>
            </a:solidFill>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9" name="Conector recto 8">
            <a:extLst>
              <a:ext uri="{FF2B5EF4-FFF2-40B4-BE49-F238E27FC236}">
                <a16:creationId xmlns:a16="http://schemas.microsoft.com/office/drawing/2014/main" id="{15529E64-BE9A-4C31-9903-CB52CBA19769}"/>
              </a:ext>
            </a:extLst>
          </p:cNvPr>
          <p:cNvCxnSpPr>
            <a:cxnSpLocks/>
          </p:cNvCxnSpPr>
          <p:nvPr/>
        </p:nvCxnSpPr>
        <p:spPr bwMode="auto">
          <a:xfrm flipH="1">
            <a:off x="965970" y="5926549"/>
            <a:ext cx="8984554" cy="0"/>
          </a:xfrm>
          <a:prstGeom prst="line">
            <a:avLst/>
          </a:prstGeom>
          <a:ln w="38100">
            <a:solidFill>
              <a:srgbClr val="002060"/>
            </a:solidFill>
            <a:headEnd type="none" w="med" len="med"/>
            <a:tailEnd type="none" w="med" len="med"/>
          </a:ln>
          <a:effectLst/>
        </p:spPr>
        <p:style>
          <a:lnRef idx="3">
            <a:schemeClr val="dk1"/>
          </a:lnRef>
          <a:fillRef idx="0">
            <a:schemeClr val="dk1"/>
          </a:fillRef>
          <a:effectRef idx="2">
            <a:schemeClr val="dk1"/>
          </a:effectRef>
          <a:fontRef idx="minor">
            <a:schemeClr val="tx1"/>
          </a:fontRef>
        </p:style>
      </p:cxnSp>
      <p:pic>
        <p:nvPicPr>
          <p:cNvPr id="10" name="Imagen 9">
            <a:extLst>
              <a:ext uri="{FF2B5EF4-FFF2-40B4-BE49-F238E27FC236}">
                <a16:creationId xmlns:a16="http://schemas.microsoft.com/office/drawing/2014/main" id="{991CC653-A1F7-4658-8A62-039705B23FA3}"/>
              </a:ext>
            </a:extLst>
          </p:cNvPr>
          <p:cNvPicPr>
            <a:picLocks noChangeAspect="1"/>
          </p:cNvPicPr>
          <p:nvPr/>
        </p:nvPicPr>
        <p:blipFill>
          <a:blip r:embed="rId2"/>
          <a:stretch>
            <a:fillRect/>
          </a:stretch>
        </p:blipFill>
        <p:spPr>
          <a:xfrm>
            <a:off x="2107387" y="2929378"/>
            <a:ext cx="1047740" cy="1794850"/>
          </a:xfrm>
          <a:prstGeom prst="rect">
            <a:avLst/>
          </a:prstGeom>
        </p:spPr>
      </p:pic>
      <p:pic>
        <p:nvPicPr>
          <p:cNvPr id="11" name="Imagen 10">
            <a:extLst>
              <a:ext uri="{FF2B5EF4-FFF2-40B4-BE49-F238E27FC236}">
                <a16:creationId xmlns:a16="http://schemas.microsoft.com/office/drawing/2014/main" id="{1D5CF90A-DDDB-4B19-9784-10A10E788FA5}"/>
              </a:ext>
            </a:extLst>
          </p:cNvPr>
          <p:cNvPicPr>
            <a:picLocks noChangeAspect="1"/>
          </p:cNvPicPr>
          <p:nvPr/>
        </p:nvPicPr>
        <p:blipFill>
          <a:blip r:embed="rId3"/>
          <a:stretch>
            <a:fillRect/>
          </a:stretch>
        </p:blipFill>
        <p:spPr>
          <a:xfrm>
            <a:off x="3185048" y="2964118"/>
            <a:ext cx="1573589" cy="1644311"/>
          </a:xfrm>
          <a:prstGeom prst="rect">
            <a:avLst/>
          </a:prstGeom>
        </p:spPr>
      </p:pic>
      <p:pic>
        <p:nvPicPr>
          <p:cNvPr id="12" name="Imagen 11">
            <a:extLst>
              <a:ext uri="{FF2B5EF4-FFF2-40B4-BE49-F238E27FC236}">
                <a16:creationId xmlns:a16="http://schemas.microsoft.com/office/drawing/2014/main" id="{7974640D-2A6D-463A-A8E0-EA7EE71039C9}"/>
              </a:ext>
            </a:extLst>
          </p:cNvPr>
          <p:cNvPicPr>
            <a:picLocks noChangeAspect="1"/>
          </p:cNvPicPr>
          <p:nvPr/>
        </p:nvPicPr>
        <p:blipFill>
          <a:blip r:embed="rId4"/>
          <a:stretch>
            <a:fillRect/>
          </a:stretch>
        </p:blipFill>
        <p:spPr>
          <a:xfrm>
            <a:off x="6528935" y="650092"/>
            <a:ext cx="5254007" cy="3526179"/>
          </a:xfrm>
          <a:prstGeom prst="rect">
            <a:avLst/>
          </a:prstGeom>
        </p:spPr>
      </p:pic>
      <p:graphicFrame>
        <p:nvGraphicFramePr>
          <p:cNvPr id="13" name="Diagrama 12">
            <a:extLst>
              <a:ext uri="{FF2B5EF4-FFF2-40B4-BE49-F238E27FC236}">
                <a16:creationId xmlns:a16="http://schemas.microsoft.com/office/drawing/2014/main" id="{01F0C2B4-0545-4805-966E-902DC6BE5A30}"/>
              </a:ext>
            </a:extLst>
          </p:cNvPr>
          <p:cNvGraphicFramePr/>
          <p:nvPr>
            <p:extLst>
              <p:ext uri="{D42A27DB-BD31-4B8C-83A1-F6EECF244321}">
                <p14:modId xmlns:p14="http://schemas.microsoft.com/office/powerpoint/2010/main" val="2637029409"/>
              </p:ext>
            </p:extLst>
          </p:nvPr>
        </p:nvGraphicFramePr>
        <p:xfrm>
          <a:off x="748565" y="5306428"/>
          <a:ext cx="1518958" cy="12621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Rectángulo 1">
            <a:extLst>
              <a:ext uri="{FF2B5EF4-FFF2-40B4-BE49-F238E27FC236}">
                <a16:creationId xmlns:a16="http://schemas.microsoft.com/office/drawing/2014/main" id="{35EA6E41-1AA5-4D75-8F01-480A78647F84}"/>
              </a:ext>
            </a:extLst>
          </p:cNvPr>
          <p:cNvSpPr/>
          <p:nvPr/>
        </p:nvSpPr>
        <p:spPr>
          <a:xfrm>
            <a:off x="10921448" y="3444766"/>
            <a:ext cx="662707" cy="7829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cxnSp>
        <p:nvCxnSpPr>
          <p:cNvPr id="15" name="Conector recto de flecha 14">
            <a:extLst>
              <a:ext uri="{FF2B5EF4-FFF2-40B4-BE49-F238E27FC236}">
                <a16:creationId xmlns:a16="http://schemas.microsoft.com/office/drawing/2014/main" id="{480DD508-600D-4AB6-BCAF-62EE5E4EC821}"/>
              </a:ext>
            </a:extLst>
          </p:cNvPr>
          <p:cNvCxnSpPr/>
          <p:nvPr/>
        </p:nvCxnSpPr>
        <p:spPr>
          <a:xfrm flipV="1">
            <a:off x="8749862" y="4227765"/>
            <a:ext cx="2002221" cy="5905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7372604"/>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DB01AE5-3BAC-45C4-AB62-6CC2155BFA55}"/>
              </a:ext>
            </a:extLst>
          </p:cNvPr>
          <p:cNvSpPr>
            <a:spLocks noGrp="1"/>
          </p:cNvSpPr>
          <p:nvPr>
            <p:ph type="title"/>
          </p:nvPr>
        </p:nvSpPr>
        <p:spPr/>
        <p:txBody>
          <a:bodyPr/>
          <a:lstStyle/>
          <a:p>
            <a:r>
              <a:rPr kumimoji="0" lang="es-PE" sz="2400" b="1" i="0" u="none" strike="noStrike" kern="0" cap="all" spc="5" normalizeH="0" baseline="0" noProof="0">
                <a:ln>
                  <a:noFill/>
                </a:ln>
                <a:solidFill>
                  <a:srgbClr val="000000"/>
                </a:solidFill>
                <a:effectLst/>
                <a:uLnTx/>
                <a:uFillTx/>
                <a:latin typeface="Arial"/>
                <a:ea typeface="+mj-ea"/>
                <a:cs typeface="+mj-cs"/>
              </a:rPr>
              <a:t>COUNTERMEASURES – s-</a:t>
            </a:r>
            <a:r>
              <a:rPr kumimoji="0" lang="es-PE" sz="2400" b="1" i="0" u="none" strike="noStrike" kern="0" cap="all" spc="5" normalizeH="0" baseline="0" noProof="0" err="1">
                <a:ln>
                  <a:noFill/>
                </a:ln>
                <a:solidFill>
                  <a:srgbClr val="000000"/>
                </a:solidFill>
                <a:effectLst/>
                <a:uLnTx/>
                <a:uFillTx/>
                <a:latin typeface="Arial"/>
                <a:ea typeface="+mj-ea"/>
                <a:cs typeface="+mj-cs"/>
              </a:rPr>
              <a:t>ewo</a:t>
            </a:r>
            <a:endParaRPr lang="es-PE"/>
          </a:p>
        </p:txBody>
      </p:sp>
      <p:sp>
        <p:nvSpPr>
          <p:cNvPr id="7" name="CuadroTexto 1">
            <a:extLst>
              <a:ext uri="{FF2B5EF4-FFF2-40B4-BE49-F238E27FC236}">
                <a16:creationId xmlns:a16="http://schemas.microsoft.com/office/drawing/2014/main" id="{8B51EEE5-D509-E575-27AA-F77E280307B5}"/>
              </a:ext>
            </a:extLst>
          </p:cNvPr>
          <p:cNvSpPr txBox="1"/>
          <p:nvPr/>
        </p:nvSpPr>
        <p:spPr>
          <a:xfrm>
            <a:off x="8034728" y="2728210"/>
            <a:ext cx="248836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PE"/>
              <a:t>PROPUESTA DE MEJORA</a:t>
            </a:r>
          </a:p>
        </p:txBody>
      </p:sp>
      <p:pic>
        <p:nvPicPr>
          <p:cNvPr id="9" name="Picture 9">
            <a:extLst>
              <a:ext uri="{FF2B5EF4-FFF2-40B4-BE49-F238E27FC236}">
                <a16:creationId xmlns:a16="http://schemas.microsoft.com/office/drawing/2014/main" id="{915CDC2F-EF4C-9A68-7389-4DA49993AAEA}"/>
              </a:ext>
            </a:extLst>
          </p:cNvPr>
          <p:cNvPicPr>
            <a:picLocks noChangeAspect="1"/>
          </p:cNvPicPr>
          <p:nvPr/>
        </p:nvPicPr>
        <p:blipFill>
          <a:blip r:embed="rId2"/>
          <a:stretch>
            <a:fillRect/>
          </a:stretch>
        </p:blipFill>
        <p:spPr>
          <a:xfrm>
            <a:off x="1633268" y="1058064"/>
            <a:ext cx="6581954" cy="5446362"/>
          </a:xfrm>
          <a:prstGeom prst="rect">
            <a:avLst/>
          </a:prstGeom>
        </p:spPr>
      </p:pic>
    </p:spTree>
    <p:extLst>
      <p:ext uri="{BB962C8B-B14F-4D97-AF65-F5344CB8AC3E}">
        <p14:creationId xmlns:p14="http://schemas.microsoft.com/office/powerpoint/2010/main" val="2967942868"/>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5BCE1EB-1932-48D7-BE37-33A25DFBED53}"/>
              </a:ext>
            </a:extLst>
          </p:cNvPr>
          <p:cNvSpPr>
            <a:spLocks noGrp="1"/>
          </p:cNvSpPr>
          <p:nvPr>
            <p:ph type="title"/>
          </p:nvPr>
        </p:nvSpPr>
        <p:spPr/>
        <p:txBody>
          <a:bodyPr/>
          <a:lstStyle/>
          <a:p>
            <a:r>
              <a:rPr kumimoji="0" lang="es-PE" sz="2400" b="1" i="0" u="none" strike="noStrike" kern="0" cap="all" spc="0" normalizeH="0" baseline="0" noProof="0">
                <a:ln>
                  <a:noFill/>
                </a:ln>
                <a:solidFill>
                  <a:prstClr val="black"/>
                </a:solidFill>
                <a:effectLst/>
                <a:uLnTx/>
                <a:uFillTx/>
                <a:latin typeface="Arial"/>
                <a:ea typeface="+mj-ea"/>
                <a:cs typeface="+mj-cs"/>
              </a:rPr>
              <a:t>METHODOLOGY- 7 Step APPROACH</a:t>
            </a:r>
            <a:endParaRPr lang="es-PE"/>
          </a:p>
        </p:txBody>
      </p:sp>
      <p:pic>
        <p:nvPicPr>
          <p:cNvPr id="4" name="Imagen 3">
            <a:extLst>
              <a:ext uri="{FF2B5EF4-FFF2-40B4-BE49-F238E27FC236}">
                <a16:creationId xmlns:a16="http://schemas.microsoft.com/office/drawing/2014/main" id="{47A08E1E-48D2-4667-A57F-5D7F74A3A88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9425" y="1062225"/>
            <a:ext cx="10426256" cy="5343892"/>
          </a:xfrm>
          <a:prstGeom prst="rect">
            <a:avLst/>
          </a:prstGeom>
        </p:spPr>
      </p:pic>
    </p:spTree>
    <p:extLst>
      <p:ext uri="{BB962C8B-B14F-4D97-AF65-F5344CB8AC3E}">
        <p14:creationId xmlns:p14="http://schemas.microsoft.com/office/powerpoint/2010/main" val="514893953"/>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DB01AE5-3BAC-45C4-AB62-6CC2155BFA55}"/>
              </a:ext>
            </a:extLst>
          </p:cNvPr>
          <p:cNvSpPr>
            <a:spLocks noGrp="1"/>
          </p:cNvSpPr>
          <p:nvPr>
            <p:ph type="title"/>
          </p:nvPr>
        </p:nvSpPr>
        <p:spPr/>
        <p:txBody>
          <a:bodyPr/>
          <a:lstStyle/>
          <a:p>
            <a:r>
              <a:rPr kumimoji="0" lang="es-PE" sz="2400" b="1" i="0" u="none" strike="noStrike" kern="0" cap="all" spc="5" normalizeH="0" baseline="0" noProof="0" err="1">
                <a:ln>
                  <a:noFill/>
                </a:ln>
                <a:solidFill>
                  <a:srgbClr val="000000"/>
                </a:solidFill>
                <a:effectLst/>
                <a:uLnTx/>
                <a:uFillTx/>
                <a:latin typeface="Arial"/>
                <a:ea typeface="+mj-ea"/>
                <a:cs typeface="+mj-cs"/>
              </a:rPr>
              <a:t>CoUNTERMEASURE</a:t>
            </a:r>
            <a:r>
              <a:rPr kumimoji="0" lang="es-PE" sz="2400" b="1" i="0" u="none" strike="noStrike" kern="0" cap="all" spc="5" normalizeH="0" baseline="0" noProof="0">
                <a:ln>
                  <a:noFill/>
                </a:ln>
                <a:solidFill>
                  <a:srgbClr val="000000"/>
                </a:solidFill>
                <a:effectLst/>
                <a:uLnTx/>
                <a:uFillTx/>
                <a:latin typeface="Arial"/>
                <a:ea typeface="+mj-ea"/>
                <a:cs typeface="+mj-cs"/>
              </a:rPr>
              <a:t> – TAG – QUICK KAIZEN</a:t>
            </a:r>
            <a:endParaRPr lang="es-PE"/>
          </a:p>
        </p:txBody>
      </p:sp>
      <p:pic>
        <p:nvPicPr>
          <p:cNvPr id="5" name="Imagen 4">
            <a:extLst>
              <a:ext uri="{FF2B5EF4-FFF2-40B4-BE49-F238E27FC236}">
                <a16:creationId xmlns:a16="http://schemas.microsoft.com/office/drawing/2014/main" id="{9CD0CEF0-1C9C-4A6B-814A-10E3176236A9}"/>
              </a:ext>
            </a:extLst>
          </p:cNvPr>
          <p:cNvPicPr>
            <a:picLocks noChangeAspect="1"/>
          </p:cNvPicPr>
          <p:nvPr/>
        </p:nvPicPr>
        <p:blipFill>
          <a:blip r:embed="rId2"/>
          <a:stretch>
            <a:fillRect/>
          </a:stretch>
        </p:blipFill>
        <p:spPr>
          <a:xfrm>
            <a:off x="3495675" y="1063374"/>
            <a:ext cx="5924550" cy="5389813"/>
          </a:xfrm>
          <a:prstGeom prst="rect">
            <a:avLst/>
          </a:prstGeom>
        </p:spPr>
      </p:pic>
    </p:spTree>
    <p:extLst>
      <p:ext uri="{BB962C8B-B14F-4D97-AF65-F5344CB8AC3E}">
        <p14:creationId xmlns:p14="http://schemas.microsoft.com/office/powerpoint/2010/main" val="3880461235"/>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DB01AE5-3BAC-45C4-AB62-6CC2155BFA55}"/>
              </a:ext>
            </a:extLst>
          </p:cNvPr>
          <p:cNvSpPr>
            <a:spLocks noGrp="1"/>
          </p:cNvSpPr>
          <p:nvPr>
            <p:ph type="title"/>
          </p:nvPr>
        </p:nvSpPr>
        <p:spPr/>
        <p:txBody>
          <a:bodyPr/>
          <a:lstStyle/>
          <a:p>
            <a:r>
              <a:rPr lang="es-PE" b="1" spc="5"/>
              <a:t>COUNTERMEASURES </a:t>
            </a:r>
            <a:r>
              <a:rPr lang="es-PE" b="1" spc="5">
                <a:latin typeface="+mn-lt"/>
              </a:rPr>
              <a:t>- </a:t>
            </a:r>
            <a:r>
              <a:rPr lang="es-PE" b="1" spc="10">
                <a:latin typeface="+mn-lt"/>
              </a:rPr>
              <a:t>EXAMPLE</a:t>
            </a:r>
            <a:r>
              <a:rPr lang="es-PE" b="1" spc="-5">
                <a:latin typeface="+mn-lt"/>
              </a:rPr>
              <a:t> </a:t>
            </a:r>
            <a:r>
              <a:rPr lang="es-PE" b="1" spc="10">
                <a:latin typeface="+mn-lt"/>
              </a:rPr>
              <a:t>OPL</a:t>
            </a:r>
            <a:endParaRPr lang="es-PE"/>
          </a:p>
        </p:txBody>
      </p:sp>
      <p:pic>
        <p:nvPicPr>
          <p:cNvPr id="6" name="Imagen 5">
            <a:extLst>
              <a:ext uri="{FF2B5EF4-FFF2-40B4-BE49-F238E27FC236}">
                <a16:creationId xmlns:a16="http://schemas.microsoft.com/office/drawing/2014/main" id="{8B5113CD-D842-42AA-8355-A98F3376919C}"/>
              </a:ext>
            </a:extLst>
          </p:cNvPr>
          <p:cNvPicPr>
            <a:picLocks noChangeAspect="1"/>
          </p:cNvPicPr>
          <p:nvPr/>
        </p:nvPicPr>
        <p:blipFill>
          <a:blip r:embed="rId2"/>
          <a:stretch>
            <a:fillRect/>
          </a:stretch>
        </p:blipFill>
        <p:spPr>
          <a:xfrm>
            <a:off x="2772731" y="1143755"/>
            <a:ext cx="6646537" cy="5367335"/>
          </a:xfrm>
          <a:prstGeom prst="rect">
            <a:avLst/>
          </a:prstGeom>
          <a:ln>
            <a:solidFill>
              <a:srgbClr val="000000"/>
            </a:solidFill>
          </a:ln>
        </p:spPr>
      </p:pic>
    </p:spTree>
    <p:extLst>
      <p:ext uri="{BB962C8B-B14F-4D97-AF65-F5344CB8AC3E}">
        <p14:creationId xmlns:p14="http://schemas.microsoft.com/office/powerpoint/2010/main" val="349826978"/>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DB01AE5-3BAC-45C4-AB62-6CC2155BFA55}"/>
              </a:ext>
            </a:extLst>
          </p:cNvPr>
          <p:cNvSpPr>
            <a:spLocks noGrp="1"/>
          </p:cNvSpPr>
          <p:nvPr>
            <p:ph type="title"/>
          </p:nvPr>
        </p:nvSpPr>
        <p:spPr/>
        <p:txBody>
          <a:bodyPr/>
          <a:lstStyle/>
          <a:p>
            <a:r>
              <a:rPr kumimoji="0" lang="es-PE" sz="2400" b="1" i="0" u="none" strike="noStrike" kern="0" cap="all" spc="5" normalizeH="0" baseline="0" noProof="0" err="1">
                <a:ln>
                  <a:noFill/>
                </a:ln>
                <a:solidFill>
                  <a:srgbClr val="000000"/>
                </a:solidFill>
                <a:effectLst/>
                <a:uLnTx/>
                <a:uFillTx/>
                <a:latin typeface="Arial"/>
                <a:ea typeface="+mj-ea"/>
                <a:cs typeface="+mj-cs"/>
              </a:rPr>
              <a:t>CoUNTERMEASURE</a:t>
            </a:r>
            <a:r>
              <a:rPr kumimoji="0" lang="es-PE" sz="2400" b="1" i="0" u="none" strike="noStrike" kern="0" cap="all" spc="5" normalizeH="0" baseline="0" noProof="0">
                <a:ln>
                  <a:noFill/>
                </a:ln>
                <a:solidFill>
                  <a:srgbClr val="000000"/>
                </a:solidFill>
                <a:effectLst/>
                <a:uLnTx/>
                <a:uFillTx/>
                <a:latin typeface="Arial"/>
                <a:ea typeface="+mj-ea"/>
                <a:cs typeface="+mj-cs"/>
              </a:rPr>
              <a:t> – TAG – QUICK KAIZEN</a:t>
            </a:r>
            <a:endParaRPr lang="es-PE"/>
          </a:p>
        </p:txBody>
      </p:sp>
      <p:pic>
        <p:nvPicPr>
          <p:cNvPr id="4" name="Imagen 3">
            <a:extLst>
              <a:ext uri="{FF2B5EF4-FFF2-40B4-BE49-F238E27FC236}">
                <a16:creationId xmlns:a16="http://schemas.microsoft.com/office/drawing/2014/main" id="{3F1F4E1A-E6DA-4687-A7A5-D4A40FFC586C}"/>
              </a:ext>
            </a:extLst>
          </p:cNvPr>
          <p:cNvPicPr>
            <a:picLocks noChangeAspect="1"/>
          </p:cNvPicPr>
          <p:nvPr/>
        </p:nvPicPr>
        <p:blipFill>
          <a:blip r:embed="rId2"/>
          <a:stretch>
            <a:fillRect/>
          </a:stretch>
        </p:blipFill>
        <p:spPr>
          <a:xfrm>
            <a:off x="2466975" y="1011619"/>
            <a:ext cx="6425600" cy="5508243"/>
          </a:xfrm>
          <a:prstGeom prst="rect">
            <a:avLst/>
          </a:prstGeom>
        </p:spPr>
      </p:pic>
    </p:spTree>
    <p:extLst>
      <p:ext uri="{BB962C8B-B14F-4D97-AF65-F5344CB8AC3E}">
        <p14:creationId xmlns:p14="http://schemas.microsoft.com/office/powerpoint/2010/main" val="2098848144"/>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A10CBE7-8577-4E84-B991-6B26A6307B7B}"/>
              </a:ext>
            </a:extLst>
          </p:cNvPr>
          <p:cNvSpPr>
            <a:spLocks noGrp="1"/>
          </p:cNvSpPr>
          <p:nvPr>
            <p:ph type="title"/>
          </p:nvPr>
        </p:nvSpPr>
        <p:spPr/>
        <p:txBody>
          <a:bodyPr/>
          <a:lstStyle/>
          <a:p>
            <a:r>
              <a:rPr kumimoji="0" lang="es-PE" sz="2400" b="1" i="0" u="none" strike="noStrike" kern="0" cap="all" spc="5" normalizeH="0" baseline="0" noProof="0">
                <a:ln>
                  <a:noFill/>
                </a:ln>
                <a:solidFill>
                  <a:srgbClr val="000000"/>
                </a:solidFill>
                <a:effectLst/>
                <a:uLnTx/>
                <a:uFillTx/>
                <a:latin typeface="Arial"/>
                <a:ea typeface="+mj-ea"/>
                <a:cs typeface="+mj-cs"/>
              </a:rPr>
              <a:t>COUNTERMEASURES - </a:t>
            </a:r>
            <a:r>
              <a:rPr kumimoji="0" lang="es-PE" sz="2400" b="1" i="0" u="none" strike="noStrike" kern="0" cap="all" spc="10" normalizeH="0" baseline="0" noProof="0">
                <a:ln>
                  <a:noFill/>
                </a:ln>
                <a:solidFill>
                  <a:srgbClr val="000000"/>
                </a:solidFill>
                <a:effectLst/>
                <a:uLnTx/>
                <a:uFillTx/>
                <a:latin typeface="Arial"/>
                <a:ea typeface="+mj-ea"/>
                <a:cs typeface="+mj-cs"/>
              </a:rPr>
              <a:t>EXAMPLE </a:t>
            </a:r>
            <a:r>
              <a:rPr kumimoji="0" lang="es-PE" sz="2400" b="1" i="0" u="none" strike="noStrike" kern="0" cap="all" spc="-5" normalizeH="0" baseline="0" noProof="0">
                <a:ln>
                  <a:noFill/>
                </a:ln>
                <a:solidFill>
                  <a:srgbClr val="000000"/>
                </a:solidFill>
                <a:effectLst/>
                <a:uLnTx/>
                <a:uFillTx/>
                <a:latin typeface="Arial"/>
                <a:ea typeface="+mj-ea"/>
                <a:cs typeface="+mj-cs"/>
              </a:rPr>
              <a:t> </a:t>
            </a:r>
            <a:r>
              <a:rPr kumimoji="0" lang="es-PE" sz="2400" b="1" i="0" u="none" strike="noStrike" kern="0" cap="all" spc="10" normalizeH="0" baseline="0" noProof="0">
                <a:ln>
                  <a:noFill/>
                </a:ln>
                <a:solidFill>
                  <a:srgbClr val="000000"/>
                </a:solidFill>
                <a:effectLst/>
                <a:uLnTx/>
                <a:uFillTx/>
                <a:latin typeface="Arial"/>
                <a:ea typeface="+mj-ea"/>
                <a:cs typeface="+mj-cs"/>
              </a:rPr>
              <a:t>SOP</a:t>
            </a:r>
            <a:endParaRPr lang="es-PE"/>
          </a:p>
        </p:txBody>
      </p:sp>
      <p:pic>
        <p:nvPicPr>
          <p:cNvPr id="4" name="Imagen 3">
            <a:extLst>
              <a:ext uri="{FF2B5EF4-FFF2-40B4-BE49-F238E27FC236}">
                <a16:creationId xmlns:a16="http://schemas.microsoft.com/office/drawing/2014/main" id="{03BB9476-784C-4D8B-B100-6C509851B5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2" r="4010"/>
          <a:stretch/>
        </p:blipFill>
        <p:spPr bwMode="auto">
          <a:xfrm>
            <a:off x="331075" y="1434820"/>
            <a:ext cx="11272345" cy="4544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496556"/>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6F5B-4A6F-EE42-95BB-D1DE7A80DD2F}"/>
              </a:ext>
            </a:extLst>
          </p:cNvPr>
          <p:cNvSpPr>
            <a:spLocks noGrp="1"/>
          </p:cNvSpPr>
          <p:nvPr>
            <p:ph type="title"/>
          </p:nvPr>
        </p:nvSpPr>
        <p:spPr>
          <a:xfrm>
            <a:off x="479424" y="642073"/>
            <a:ext cx="8486775" cy="443198"/>
          </a:xfrm>
        </p:spPr>
        <p:txBody>
          <a:bodyPr/>
          <a:lstStyle/>
          <a:p>
            <a:r>
              <a:rPr lang="en-US"/>
              <a:t>3.1  SWOT</a:t>
            </a:r>
          </a:p>
        </p:txBody>
      </p:sp>
      <p:pic>
        <p:nvPicPr>
          <p:cNvPr id="3" name="Imagen 2">
            <a:extLst>
              <a:ext uri="{FF2B5EF4-FFF2-40B4-BE49-F238E27FC236}">
                <a16:creationId xmlns:a16="http://schemas.microsoft.com/office/drawing/2014/main" id="{90EEAA93-C102-4500-9489-B08CF92D9C5D}"/>
              </a:ext>
            </a:extLst>
          </p:cNvPr>
          <p:cNvPicPr>
            <a:picLocks noChangeAspect="1"/>
          </p:cNvPicPr>
          <p:nvPr/>
        </p:nvPicPr>
        <p:blipFill>
          <a:blip r:embed="rId3"/>
          <a:stretch>
            <a:fillRect/>
          </a:stretch>
        </p:blipFill>
        <p:spPr>
          <a:xfrm>
            <a:off x="981160" y="1085271"/>
            <a:ext cx="10501305" cy="5772729"/>
          </a:xfrm>
          <a:prstGeom prst="rect">
            <a:avLst/>
          </a:prstGeom>
        </p:spPr>
      </p:pic>
      <p:sp>
        <p:nvSpPr>
          <p:cNvPr id="4" name="CuadroTexto 3">
            <a:extLst>
              <a:ext uri="{FF2B5EF4-FFF2-40B4-BE49-F238E27FC236}">
                <a16:creationId xmlns:a16="http://schemas.microsoft.com/office/drawing/2014/main" id="{9B548718-93FB-4C53-AAA9-A4E628294BB2}"/>
              </a:ext>
            </a:extLst>
          </p:cNvPr>
          <p:cNvSpPr txBox="1"/>
          <p:nvPr/>
        </p:nvSpPr>
        <p:spPr>
          <a:xfrm>
            <a:off x="388223" y="1395119"/>
            <a:ext cx="4864101" cy="2831544"/>
          </a:xfrm>
          <a:prstGeom prst="rect">
            <a:avLst/>
          </a:prstGeom>
          <a:noFill/>
        </p:spPr>
        <p:txBody>
          <a:bodyPr wrap="square" rtlCol="0">
            <a:spAutoFit/>
          </a:bodyPr>
          <a:lstStyle/>
          <a:p>
            <a:r>
              <a:rPr lang="en-US" sz="1600">
                <a:solidFill>
                  <a:srgbClr val="000000"/>
                </a:solidFill>
                <a:latin typeface="Arial" panose="020B0604020202020204" pitchFamily="34" charset="0"/>
              </a:rPr>
              <a:t>Sistema de gestion de la </a:t>
            </a:r>
            <a:r>
              <a:rPr lang="en-US" sz="1600" err="1">
                <a:solidFill>
                  <a:srgbClr val="000000"/>
                </a:solidFill>
                <a:latin typeface="Arial" panose="020B0604020202020204" pitchFamily="34" charset="0"/>
              </a:rPr>
              <a:t>seguridad</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sólido</a:t>
            </a:r>
            <a:r>
              <a:rPr lang="en-US" sz="1600">
                <a:solidFill>
                  <a:srgbClr val="000000"/>
                </a:solidFill>
                <a:latin typeface="Arial" panose="020B0604020202020204" pitchFamily="34" charset="0"/>
              </a:rPr>
              <a:t> con </a:t>
            </a:r>
            <a:r>
              <a:rPr lang="en-US" sz="1600" err="1">
                <a:solidFill>
                  <a:srgbClr val="000000"/>
                </a:solidFill>
                <a:latin typeface="Arial" panose="020B0604020202020204" pitchFamily="34" charset="0"/>
              </a:rPr>
              <a:t>constantes</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auditorías</a:t>
            </a:r>
            <a:r>
              <a:rPr lang="en-US" sz="1600">
                <a:solidFill>
                  <a:srgbClr val="000000"/>
                </a:solidFill>
                <a:latin typeface="Arial" panose="020B0604020202020204" pitchFamily="34" charset="0"/>
              </a:rPr>
              <a:t>.</a:t>
            </a:r>
          </a:p>
          <a:p>
            <a:r>
              <a:rPr lang="en-US" sz="1600" b="0" i="0">
                <a:solidFill>
                  <a:srgbClr val="000000"/>
                </a:solidFill>
                <a:effectLst/>
                <a:latin typeface="Arial" panose="020B0604020202020204" pitchFamily="34" charset="0"/>
              </a:rPr>
              <a:t>Personal </a:t>
            </a:r>
            <a:r>
              <a:rPr lang="en-US" sz="1600" b="0" i="0" err="1">
                <a:solidFill>
                  <a:srgbClr val="000000"/>
                </a:solidFill>
                <a:effectLst/>
                <a:latin typeface="Arial" panose="020B0604020202020204" pitchFamily="34" charset="0"/>
              </a:rPr>
              <a:t>capacita</a:t>
            </a:r>
            <a:r>
              <a:rPr lang="en-US" sz="1600" err="1">
                <a:solidFill>
                  <a:srgbClr val="000000"/>
                </a:solidFill>
                <a:latin typeface="Arial" panose="020B0604020202020204" pitchFamily="34" charset="0"/>
              </a:rPr>
              <a:t>do</a:t>
            </a:r>
            <a:r>
              <a:rPr lang="en-US" sz="1600">
                <a:solidFill>
                  <a:srgbClr val="000000"/>
                </a:solidFill>
                <a:latin typeface="Arial" panose="020B0604020202020204" pitchFamily="34" charset="0"/>
              </a:rPr>
              <a:t> de </a:t>
            </a:r>
            <a:r>
              <a:rPr lang="en-US" sz="1600" err="1">
                <a:solidFill>
                  <a:srgbClr val="000000"/>
                </a:solidFill>
                <a:latin typeface="Arial" panose="020B0604020202020204" pitchFamily="34" charset="0"/>
              </a:rPr>
              <a:t>manera</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presencial</a:t>
            </a:r>
            <a:r>
              <a:rPr lang="en-US" sz="1600">
                <a:solidFill>
                  <a:srgbClr val="000000"/>
                </a:solidFill>
                <a:latin typeface="Arial" panose="020B0604020202020204" pitchFamily="34" charset="0"/>
              </a:rPr>
              <a:t> y virtual.</a:t>
            </a:r>
          </a:p>
          <a:p>
            <a:r>
              <a:rPr lang="en-US" sz="1600" err="1">
                <a:solidFill>
                  <a:srgbClr val="000000"/>
                </a:solidFill>
                <a:latin typeface="Arial" panose="020B0604020202020204" pitchFamily="34" charset="0"/>
              </a:rPr>
              <a:t>Casuística</a:t>
            </a:r>
            <a:r>
              <a:rPr lang="en-US" sz="1600">
                <a:solidFill>
                  <a:srgbClr val="000000"/>
                </a:solidFill>
                <a:latin typeface="Arial" panose="020B0604020202020204" pitchFamily="34" charset="0"/>
              </a:rPr>
              <a:t> de </a:t>
            </a:r>
            <a:r>
              <a:rPr lang="en-US" sz="1600" err="1">
                <a:solidFill>
                  <a:srgbClr val="000000"/>
                </a:solidFill>
                <a:latin typeface="Arial" panose="020B0604020202020204" pitchFamily="34" charset="0"/>
              </a:rPr>
              <a:t>eventos</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en</a:t>
            </a:r>
            <a:r>
              <a:rPr lang="en-US" sz="1600">
                <a:solidFill>
                  <a:srgbClr val="000000"/>
                </a:solidFill>
                <a:latin typeface="Arial" panose="020B0604020202020204" pitchFamily="34" charset="0"/>
              </a:rPr>
              <a:t> las </a:t>
            </a:r>
            <a:r>
              <a:rPr lang="en-US" sz="1600" err="1">
                <a:solidFill>
                  <a:srgbClr val="000000"/>
                </a:solidFill>
                <a:latin typeface="Arial" panose="020B0604020202020204" pitchFamily="34" charset="0"/>
              </a:rPr>
              <a:t>charla</a:t>
            </a:r>
            <a:r>
              <a:rPr lang="en-US" sz="1600">
                <a:solidFill>
                  <a:srgbClr val="000000"/>
                </a:solidFill>
                <a:latin typeface="Arial" panose="020B0604020202020204" pitchFamily="34" charset="0"/>
              </a:rPr>
              <a:t> de </a:t>
            </a:r>
            <a:r>
              <a:rPr lang="en-US" sz="1600" err="1">
                <a:solidFill>
                  <a:srgbClr val="000000"/>
                </a:solidFill>
                <a:latin typeface="Arial" panose="020B0604020202020204" pitchFamily="34" charset="0"/>
              </a:rPr>
              <a:t>inicio</a:t>
            </a:r>
            <a:r>
              <a:rPr lang="en-US" sz="1600">
                <a:solidFill>
                  <a:srgbClr val="000000"/>
                </a:solidFill>
                <a:latin typeface="Arial" panose="020B0604020202020204" pitchFamily="34" charset="0"/>
              </a:rPr>
              <a:t> de </a:t>
            </a:r>
            <a:r>
              <a:rPr lang="en-US" sz="1600" err="1">
                <a:solidFill>
                  <a:srgbClr val="000000"/>
                </a:solidFill>
                <a:latin typeface="Arial" panose="020B0604020202020204" pitchFamily="34" charset="0"/>
              </a:rPr>
              <a:t>labores</a:t>
            </a:r>
            <a:r>
              <a:rPr lang="en-US" sz="1600">
                <a:solidFill>
                  <a:srgbClr val="000000"/>
                </a:solidFill>
                <a:latin typeface="Arial" panose="020B0604020202020204" pitchFamily="34" charset="0"/>
              </a:rPr>
              <a:t>.</a:t>
            </a:r>
          </a:p>
          <a:p>
            <a:r>
              <a:rPr lang="en-US" sz="1600" b="0" i="0" err="1">
                <a:solidFill>
                  <a:srgbClr val="000000"/>
                </a:solidFill>
                <a:effectLst/>
                <a:latin typeface="Arial" panose="020B0604020202020204" pitchFamily="34" charset="0"/>
              </a:rPr>
              <a:t>Acceso</a:t>
            </a:r>
            <a:r>
              <a:rPr lang="en-US" sz="1600" b="0" i="0">
                <a:solidFill>
                  <a:srgbClr val="000000"/>
                </a:solidFill>
                <a:effectLst/>
                <a:latin typeface="Arial" panose="020B0604020202020204" pitchFamily="34" charset="0"/>
              </a:rPr>
              <a:t> a la </a:t>
            </a:r>
            <a:r>
              <a:rPr lang="en-US" sz="1600" b="0" i="0" err="1">
                <a:solidFill>
                  <a:srgbClr val="000000"/>
                </a:solidFill>
                <a:effectLst/>
                <a:latin typeface="Arial" panose="020B0604020202020204" pitchFamily="34" charset="0"/>
              </a:rPr>
              <a:t>información</a:t>
            </a:r>
            <a:r>
              <a:rPr lang="en-US" sz="1600" b="0" i="0">
                <a:solidFill>
                  <a:srgbClr val="000000"/>
                </a:solidFill>
                <a:effectLst/>
                <a:latin typeface="Arial" panose="020B0604020202020204" pitchFamily="34" charset="0"/>
              </a:rPr>
              <a:t> y/o </a:t>
            </a:r>
            <a:r>
              <a:rPr lang="en-US" sz="1600" b="0" i="0" err="1">
                <a:solidFill>
                  <a:srgbClr val="000000"/>
                </a:solidFill>
                <a:effectLst/>
                <a:latin typeface="Arial" panose="020B0604020202020204" pitchFamily="34" charset="0"/>
              </a:rPr>
              <a:t>aplicativos</a:t>
            </a:r>
            <a:r>
              <a:rPr lang="en-US" sz="1600" b="0" i="0">
                <a:solidFill>
                  <a:srgbClr val="000000"/>
                </a:solidFill>
                <a:effectLst/>
                <a:latin typeface="Arial" panose="020B0604020202020204" pitchFamily="34" charset="0"/>
              </a:rPr>
              <a:t> a </a:t>
            </a:r>
            <a:r>
              <a:rPr lang="en-US" sz="1600" b="0" i="0" err="1">
                <a:solidFill>
                  <a:srgbClr val="000000"/>
                </a:solidFill>
                <a:effectLst/>
                <a:latin typeface="Arial" panose="020B0604020202020204" pitchFamily="34" charset="0"/>
              </a:rPr>
              <a:t>todo</a:t>
            </a:r>
            <a:r>
              <a:rPr lang="en-US" sz="1600" b="0" i="0">
                <a:solidFill>
                  <a:srgbClr val="000000"/>
                </a:solidFill>
                <a:effectLst/>
                <a:latin typeface="Arial" panose="020B0604020202020204" pitchFamily="34" charset="0"/>
              </a:rPr>
              <a:t> </a:t>
            </a:r>
            <a:r>
              <a:rPr lang="en-US" sz="1600" b="0" i="0" err="1">
                <a:solidFill>
                  <a:srgbClr val="000000"/>
                </a:solidFill>
                <a:effectLst/>
                <a:latin typeface="Arial" panose="020B0604020202020204" pitchFamily="34" charset="0"/>
              </a:rPr>
              <a:t>el</a:t>
            </a:r>
            <a:r>
              <a:rPr lang="en-US" sz="1600" b="0" i="0">
                <a:solidFill>
                  <a:srgbClr val="000000"/>
                </a:solidFill>
                <a:effectLst/>
                <a:latin typeface="Arial" panose="020B0604020202020204" pitchFamily="34" charset="0"/>
              </a:rPr>
              <a:t> personal de </a:t>
            </a:r>
            <a:r>
              <a:rPr lang="en-US" sz="1600" b="0" i="0" err="1">
                <a:solidFill>
                  <a:srgbClr val="000000"/>
                </a:solidFill>
                <a:effectLst/>
                <a:latin typeface="Arial" panose="020B0604020202020204" pitchFamily="34" charset="0"/>
              </a:rPr>
              <a:t>manera</a:t>
            </a:r>
            <a:r>
              <a:rPr lang="en-US" sz="1600" b="0" i="0">
                <a:solidFill>
                  <a:srgbClr val="000000"/>
                </a:solidFill>
                <a:effectLst/>
                <a:latin typeface="Arial" panose="020B0604020202020204" pitchFamily="34" charset="0"/>
              </a:rPr>
              <a:t> </a:t>
            </a:r>
            <a:r>
              <a:rPr lang="en-US" sz="1600" b="0" i="0" err="1">
                <a:solidFill>
                  <a:srgbClr val="000000"/>
                </a:solidFill>
                <a:effectLst/>
                <a:latin typeface="Arial" panose="020B0604020202020204" pitchFamily="34" charset="0"/>
              </a:rPr>
              <a:t>rápida</a:t>
            </a:r>
            <a:r>
              <a:rPr lang="en-US" sz="1600" b="0" i="0">
                <a:solidFill>
                  <a:srgbClr val="000000"/>
                </a:solidFill>
                <a:effectLst/>
                <a:latin typeface="Arial" panose="020B0604020202020204" pitchFamily="34" charset="0"/>
              </a:rPr>
              <a:t>.</a:t>
            </a:r>
          </a:p>
          <a:p>
            <a:r>
              <a:rPr lang="en-US" sz="1600">
                <a:solidFill>
                  <a:srgbClr val="000000"/>
                </a:solidFill>
                <a:latin typeface="Arial" panose="020B0604020202020204" pitchFamily="34" charset="0"/>
              </a:rPr>
              <a:t>Los </a:t>
            </a:r>
            <a:r>
              <a:rPr lang="en-US" sz="1600" err="1">
                <a:solidFill>
                  <a:srgbClr val="000000"/>
                </a:solidFill>
                <a:latin typeface="Arial" panose="020B0604020202020204" pitchFamily="34" charset="0"/>
              </a:rPr>
              <a:t>colaboradores</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tienen</a:t>
            </a:r>
            <a:r>
              <a:rPr lang="en-US" sz="1600">
                <a:solidFill>
                  <a:srgbClr val="000000"/>
                </a:solidFill>
                <a:latin typeface="Arial" panose="020B0604020202020204" pitchFamily="34" charset="0"/>
              </a:rPr>
              <a:t> la </a:t>
            </a:r>
            <a:r>
              <a:rPr lang="en-US" sz="1600" err="1">
                <a:solidFill>
                  <a:srgbClr val="000000"/>
                </a:solidFill>
                <a:latin typeface="Arial" panose="020B0604020202020204" pitchFamily="34" charset="0"/>
              </a:rPr>
              <a:t>facultad</a:t>
            </a:r>
            <a:r>
              <a:rPr lang="en-US" sz="1600">
                <a:solidFill>
                  <a:srgbClr val="000000"/>
                </a:solidFill>
                <a:latin typeface="Arial" panose="020B0604020202020204" pitchFamily="34" charset="0"/>
              </a:rPr>
              <a:t> de </a:t>
            </a:r>
            <a:r>
              <a:rPr lang="en-US" sz="1600" err="1">
                <a:solidFill>
                  <a:srgbClr val="000000"/>
                </a:solidFill>
                <a:latin typeface="Arial" panose="020B0604020202020204" pitchFamily="34" charset="0"/>
              </a:rPr>
              <a:t>poder</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detener</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trabajos</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inseguros</a:t>
            </a:r>
            <a:r>
              <a:rPr lang="en-US" sz="1600">
                <a:solidFill>
                  <a:srgbClr val="000000"/>
                </a:solidFill>
                <a:latin typeface="Arial" panose="020B0604020202020204" pitchFamily="34" charset="0"/>
              </a:rPr>
              <a:t>. </a:t>
            </a:r>
          </a:p>
          <a:p>
            <a:r>
              <a:rPr lang="en-US" sz="1600">
                <a:solidFill>
                  <a:srgbClr val="000000"/>
                </a:solidFill>
                <a:latin typeface="Arial" panose="020B0604020202020204" pitchFamily="34" charset="0"/>
              </a:rPr>
              <a:t>Epp de </a:t>
            </a:r>
            <a:r>
              <a:rPr lang="en-US" sz="1600" err="1">
                <a:solidFill>
                  <a:srgbClr val="000000"/>
                </a:solidFill>
                <a:latin typeface="Arial" panose="020B0604020202020204" pitchFamily="34" charset="0"/>
              </a:rPr>
              <a:t>óptima</a:t>
            </a:r>
            <a:r>
              <a:rPr lang="en-US" sz="1600">
                <a:solidFill>
                  <a:srgbClr val="000000"/>
                </a:solidFill>
                <a:latin typeface="Arial" panose="020B0604020202020204" pitchFamily="34" charset="0"/>
              </a:rPr>
              <a:t> Calidad.</a:t>
            </a:r>
            <a:endParaRPr lang="en-US" sz="1600" b="0" i="0">
              <a:solidFill>
                <a:srgbClr val="000000"/>
              </a:solidFill>
              <a:effectLst/>
              <a:latin typeface="Arial" panose="020B0604020202020204" pitchFamily="34" charset="0"/>
            </a:endParaRPr>
          </a:p>
          <a:p>
            <a:endParaRPr lang="es-PE"/>
          </a:p>
        </p:txBody>
      </p:sp>
      <p:sp>
        <p:nvSpPr>
          <p:cNvPr id="7" name="CuadroTexto 6">
            <a:extLst>
              <a:ext uri="{FF2B5EF4-FFF2-40B4-BE49-F238E27FC236}">
                <a16:creationId xmlns:a16="http://schemas.microsoft.com/office/drawing/2014/main" id="{1CD565B1-D4BB-4D8E-B5FD-0FBF683A4BEE}"/>
              </a:ext>
            </a:extLst>
          </p:cNvPr>
          <p:cNvSpPr txBox="1"/>
          <p:nvPr/>
        </p:nvSpPr>
        <p:spPr>
          <a:xfrm>
            <a:off x="365123" y="3904598"/>
            <a:ext cx="4283076" cy="2092881"/>
          </a:xfrm>
          <a:prstGeom prst="rect">
            <a:avLst/>
          </a:prstGeom>
          <a:noFill/>
        </p:spPr>
        <p:txBody>
          <a:bodyPr wrap="square" rtlCol="0">
            <a:spAutoFit/>
          </a:bodyPr>
          <a:lstStyle/>
          <a:p>
            <a:r>
              <a:rPr lang="en-US" sz="1600" err="1">
                <a:solidFill>
                  <a:srgbClr val="000000"/>
                </a:solidFill>
                <a:latin typeface="Arial" panose="020B0604020202020204" pitchFamily="34" charset="0"/>
              </a:rPr>
              <a:t>Involucrar</a:t>
            </a:r>
            <a:r>
              <a:rPr lang="en-US" sz="1600">
                <a:solidFill>
                  <a:srgbClr val="000000"/>
                </a:solidFill>
                <a:latin typeface="Arial" panose="020B0604020202020204" pitchFamily="34" charset="0"/>
              </a:rPr>
              <a:t> hasta </a:t>
            </a:r>
            <a:r>
              <a:rPr lang="en-US" sz="1600" err="1">
                <a:solidFill>
                  <a:srgbClr val="000000"/>
                </a:solidFill>
                <a:latin typeface="Arial" panose="020B0604020202020204" pitchFamily="34" charset="0"/>
              </a:rPr>
              <a:t>el</a:t>
            </a:r>
            <a:r>
              <a:rPr lang="en-US" sz="1600">
                <a:solidFill>
                  <a:srgbClr val="000000"/>
                </a:solidFill>
                <a:latin typeface="Arial" panose="020B0604020202020204" pitchFamily="34" charset="0"/>
              </a:rPr>
              <a:t> MD-5 para las </a:t>
            </a:r>
            <a:r>
              <a:rPr lang="en-US" sz="1600" err="1">
                <a:solidFill>
                  <a:srgbClr val="000000"/>
                </a:solidFill>
                <a:latin typeface="Arial" panose="020B0604020202020204" pitchFamily="34" charset="0"/>
              </a:rPr>
              <a:t>actividades</a:t>
            </a:r>
            <a:r>
              <a:rPr lang="en-US" sz="1600">
                <a:solidFill>
                  <a:srgbClr val="000000"/>
                </a:solidFill>
                <a:latin typeface="Arial" panose="020B0604020202020204" pitchFamily="34" charset="0"/>
              </a:rPr>
              <a:t> SSMA.</a:t>
            </a:r>
          </a:p>
          <a:p>
            <a:r>
              <a:rPr lang="en-US" sz="1600" b="0" i="0" err="1">
                <a:solidFill>
                  <a:srgbClr val="000000"/>
                </a:solidFill>
                <a:effectLst/>
                <a:latin typeface="Arial" panose="020B0604020202020204" pitchFamily="34" charset="0"/>
              </a:rPr>
              <a:t>Optimización</a:t>
            </a:r>
            <a:r>
              <a:rPr lang="en-US" sz="1600" b="0" i="0">
                <a:solidFill>
                  <a:srgbClr val="000000"/>
                </a:solidFill>
                <a:effectLst/>
                <a:latin typeface="Arial" panose="020B0604020202020204" pitchFamily="34" charset="0"/>
              </a:rPr>
              <a:t> de los </a:t>
            </a:r>
            <a:r>
              <a:rPr lang="en-US" sz="1600" b="0" i="0" err="1">
                <a:solidFill>
                  <a:srgbClr val="000000"/>
                </a:solidFill>
                <a:effectLst/>
                <a:latin typeface="Arial" panose="020B0604020202020204" pitchFamily="34" charset="0"/>
              </a:rPr>
              <a:t>procesos</a:t>
            </a:r>
            <a:r>
              <a:rPr lang="en-US" sz="1600" b="0" i="0">
                <a:solidFill>
                  <a:srgbClr val="000000"/>
                </a:solidFill>
                <a:effectLst/>
                <a:latin typeface="Arial" panose="020B0604020202020204" pitchFamily="34" charset="0"/>
              </a:rPr>
              <a:t> </a:t>
            </a:r>
            <a:r>
              <a:rPr lang="en-US" sz="1600" b="0" i="0" err="1">
                <a:solidFill>
                  <a:srgbClr val="000000"/>
                </a:solidFill>
                <a:effectLst/>
                <a:latin typeface="Arial" panose="020B0604020202020204" pitchFamily="34" charset="0"/>
              </a:rPr>
              <a:t>manuales</a:t>
            </a:r>
            <a:r>
              <a:rPr lang="en-US" sz="1600">
                <a:solidFill>
                  <a:srgbClr val="000000"/>
                </a:solidFill>
                <a:latin typeface="Arial" panose="020B0604020202020204" pitchFamily="34" charset="0"/>
              </a:rPr>
              <a:t>.</a:t>
            </a:r>
          </a:p>
          <a:p>
            <a:r>
              <a:rPr lang="en-US" sz="1600" b="0" i="0" err="1">
                <a:solidFill>
                  <a:srgbClr val="000000"/>
                </a:solidFill>
                <a:effectLst/>
                <a:latin typeface="Arial" panose="020B0604020202020204" pitchFamily="34" charset="0"/>
              </a:rPr>
              <a:t>Campañas</a:t>
            </a:r>
            <a:r>
              <a:rPr lang="en-US" sz="1600" b="0" i="0">
                <a:solidFill>
                  <a:srgbClr val="000000"/>
                </a:solidFill>
                <a:effectLst/>
                <a:latin typeface="Arial" panose="020B0604020202020204" pitchFamily="34" charset="0"/>
              </a:rPr>
              <a:t> de </a:t>
            </a:r>
            <a:r>
              <a:rPr lang="en-US" sz="1600" b="0" i="0" err="1">
                <a:solidFill>
                  <a:srgbClr val="000000"/>
                </a:solidFill>
                <a:effectLst/>
                <a:latin typeface="Arial" panose="020B0604020202020204" pitchFamily="34" charset="0"/>
              </a:rPr>
              <a:t>sensibilización</a:t>
            </a:r>
            <a:r>
              <a:rPr lang="en-US" sz="1600" b="0" i="0">
                <a:solidFill>
                  <a:srgbClr val="000000"/>
                </a:solidFill>
                <a:effectLst/>
                <a:latin typeface="Arial" panose="020B0604020202020204" pitchFamily="34" charset="0"/>
              </a:rPr>
              <a:t> al personal </a:t>
            </a:r>
            <a:r>
              <a:rPr lang="en-US" sz="1600" b="0" i="0" err="1">
                <a:solidFill>
                  <a:srgbClr val="000000"/>
                </a:solidFill>
                <a:effectLst/>
                <a:latin typeface="Arial" panose="020B0604020202020204" pitchFamily="34" charset="0"/>
              </a:rPr>
              <a:t>sobre</a:t>
            </a:r>
            <a:r>
              <a:rPr lang="en-US" sz="1600" b="0" i="0">
                <a:solidFill>
                  <a:srgbClr val="000000"/>
                </a:solidFill>
                <a:effectLst/>
                <a:latin typeface="Arial" panose="020B0604020202020204" pitchFamily="34" charset="0"/>
              </a:rPr>
              <a:t> </a:t>
            </a:r>
            <a:r>
              <a:rPr lang="en-US" sz="1600" b="0" i="0" err="1">
                <a:solidFill>
                  <a:srgbClr val="000000"/>
                </a:solidFill>
                <a:effectLst/>
                <a:latin typeface="Arial" panose="020B0604020202020204" pitchFamily="34" charset="0"/>
              </a:rPr>
              <a:t>temas</a:t>
            </a:r>
            <a:r>
              <a:rPr lang="en-US" sz="1600" b="0" i="0">
                <a:solidFill>
                  <a:srgbClr val="000000"/>
                </a:solidFill>
                <a:effectLst/>
                <a:latin typeface="Arial" panose="020B0604020202020204" pitchFamily="34" charset="0"/>
              </a:rPr>
              <a:t> de </a:t>
            </a:r>
            <a:r>
              <a:rPr lang="en-US" sz="1600" b="0" i="0" err="1">
                <a:solidFill>
                  <a:srgbClr val="000000"/>
                </a:solidFill>
                <a:effectLst/>
                <a:latin typeface="Arial" panose="020B0604020202020204" pitchFamily="34" charset="0"/>
              </a:rPr>
              <a:t>accidentabilidad</a:t>
            </a:r>
            <a:r>
              <a:rPr lang="en-US" sz="1600" b="0" i="0">
                <a:solidFill>
                  <a:srgbClr val="000000"/>
                </a:solidFill>
                <a:effectLst/>
                <a:latin typeface="Arial" panose="020B0604020202020204" pitchFamily="34" charset="0"/>
              </a:rPr>
              <a:t>.</a:t>
            </a:r>
          </a:p>
          <a:p>
            <a:r>
              <a:rPr lang="en-US" sz="1600" err="1">
                <a:solidFill>
                  <a:srgbClr val="000000"/>
                </a:solidFill>
                <a:latin typeface="Arial" panose="020B0604020202020204" pitchFamily="34" charset="0"/>
              </a:rPr>
              <a:t>Posicionarse</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como</a:t>
            </a:r>
            <a:r>
              <a:rPr lang="en-US" sz="1600">
                <a:solidFill>
                  <a:srgbClr val="000000"/>
                </a:solidFill>
                <a:latin typeface="Arial" panose="020B0604020202020204" pitchFamily="34" charset="0"/>
              </a:rPr>
              <a:t> una </a:t>
            </a:r>
            <a:r>
              <a:rPr lang="en-US" sz="1600" err="1">
                <a:solidFill>
                  <a:srgbClr val="000000"/>
                </a:solidFill>
                <a:latin typeface="Arial" panose="020B0604020202020204" pitchFamily="34" charset="0"/>
              </a:rPr>
              <a:t>empresa</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más</a:t>
            </a:r>
            <a:r>
              <a:rPr lang="en-US" sz="1600">
                <a:solidFill>
                  <a:srgbClr val="000000"/>
                </a:solidFill>
                <a:latin typeface="Arial" panose="020B0604020202020204" pitchFamily="34" charset="0"/>
              </a:rPr>
              <a:t> Segura.</a:t>
            </a:r>
          </a:p>
          <a:p>
            <a:endParaRPr lang="es-PE"/>
          </a:p>
        </p:txBody>
      </p:sp>
      <p:sp>
        <p:nvSpPr>
          <p:cNvPr id="8" name="CuadroTexto 7">
            <a:extLst>
              <a:ext uri="{FF2B5EF4-FFF2-40B4-BE49-F238E27FC236}">
                <a16:creationId xmlns:a16="http://schemas.microsoft.com/office/drawing/2014/main" id="{7AF2DDD6-82F4-4B5E-BD0A-3AAC7D6BD3F8}"/>
              </a:ext>
            </a:extLst>
          </p:cNvPr>
          <p:cNvSpPr txBox="1"/>
          <p:nvPr/>
        </p:nvSpPr>
        <p:spPr>
          <a:xfrm>
            <a:off x="7710650" y="4113792"/>
            <a:ext cx="4283076" cy="2123658"/>
          </a:xfrm>
          <a:prstGeom prst="rect">
            <a:avLst/>
          </a:prstGeom>
          <a:noFill/>
        </p:spPr>
        <p:txBody>
          <a:bodyPr wrap="square" rtlCol="0">
            <a:spAutoFit/>
          </a:bodyPr>
          <a:lstStyle/>
          <a:p>
            <a:r>
              <a:rPr lang="en-US" sz="1600" err="1">
                <a:solidFill>
                  <a:srgbClr val="000000"/>
                </a:solidFill>
                <a:latin typeface="Arial" panose="020B0604020202020204" pitchFamily="34" charset="0"/>
              </a:rPr>
              <a:t>Rotación</a:t>
            </a:r>
            <a:r>
              <a:rPr lang="en-US" sz="1600">
                <a:solidFill>
                  <a:srgbClr val="000000"/>
                </a:solidFill>
                <a:latin typeface="Arial" panose="020B0604020202020204" pitchFamily="34" charset="0"/>
              </a:rPr>
              <a:t> de personal.</a:t>
            </a:r>
          </a:p>
          <a:p>
            <a:r>
              <a:rPr lang="en-US" sz="1600" err="1">
                <a:solidFill>
                  <a:srgbClr val="000000"/>
                </a:solidFill>
                <a:latin typeface="Arial" panose="020B0604020202020204" pitchFamily="34" charset="0"/>
              </a:rPr>
              <a:t>Alzas</a:t>
            </a:r>
            <a:r>
              <a:rPr lang="en-US" sz="1600">
                <a:solidFill>
                  <a:srgbClr val="000000"/>
                </a:solidFill>
                <a:latin typeface="Arial" panose="020B0604020202020204" pitchFamily="34" charset="0"/>
              </a:rPr>
              <a:t> de </a:t>
            </a:r>
            <a:r>
              <a:rPr lang="en-US" sz="1600" err="1">
                <a:solidFill>
                  <a:srgbClr val="000000"/>
                </a:solidFill>
                <a:latin typeface="Arial" panose="020B0604020202020204" pitchFamily="34" charset="0"/>
              </a:rPr>
              <a:t>muestras</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en</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el</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laboratorio</a:t>
            </a:r>
            <a:r>
              <a:rPr lang="en-US" sz="1600">
                <a:solidFill>
                  <a:srgbClr val="000000"/>
                </a:solidFill>
                <a:latin typeface="Arial" panose="020B0604020202020204" pitchFamily="34" charset="0"/>
              </a:rPr>
              <a:t> con </a:t>
            </a:r>
            <a:r>
              <a:rPr lang="en-US" sz="1600" err="1">
                <a:solidFill>
                  <a:srgbClr val="000000"/>
                </a:solidFill>
                <a:latin typeface="Arial" panose="020B0604020202020204" pitchFamily="34" charset="0"/>
              </a:rPr>
              <a:t>corto</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tiempo</a:t>
            </a:r>
            <a:r>
              <a:rPr lang="en-US" sz="1600">
                <a:solidFill>
                  <a:srgbClr val="000000"/>
                </a:solidFill>
                <a:latin typeface="Arial" panose="020B0604020202020204" pitchFamily="34" charset="0"/>
              </a:rPr>
              <a:t> de </a:t>
            </a:r>
            <a:r>
              <a:rPr lang="en-US" sz="1600" err="1">
                <a:solidFill>
                  <a:srgbClr val="000000"/>
                </a:solidFill>
                <a:latin typeface="Arial" panose="020B0604020202020204" pitchFamily="34" charset="0"/>
              </a:rPr>
              <a:t>reportabilidad</a:t>
            </a:r>
            <a:r>
              <a:rPr lang="en-US" sz="1600">
                <a:solidFill>
                  <a:srgbClr val="000000"/>
                </a:solidFill>
                <a:latin typeface="Arial" panose="020B0604020202020204" pitchFamily="34" charset="0"/>
              </a:rPr>
              <a:t>.</a:t>
            </a:r>
          </a:p>
          <a:p>
            <a:r>
              <a:rPr lang="en-US" sz="1600">
                <a:solidFill>
                  <a:srgbClr val="000000"/>
                </a:solidFill>
                <a:latin typeface="Arial" panose="020B0604020202020204" pitchFamily="34" charset="0"/>
              </a:rPr>
              <a:t>Covid-19</a:t>
            </a:r>
          </a:p>
          <a:p>
            <a:r>
              <a:rPr lang="en-US" sz="1600" b="0" i="0" err="1">
                <a:solidFill>
                  <a:srgbClr val="000000"/>
                </a:solidFill>
                <a:effectLst/>
                <a:latin typeface="Arial" panose="020B0604020202020204" pitchFamily="34" charset="0"/>
              </a:rPr>
              <a:t>Influencia</a:t>
            </a:r>
            <a:r>
              <a:rPr lang="en-US" sz="1600" b="0" i="0">
                <a:solidFill>
                  <a:srgbClr val="000000"/>
                </a:solidFill>
                <a:effectLst/>
                <a:latin typeface="Arial" panose="020B0604020202020204" pitchFamily="34" charset="0"/>
              </a:rPr>
              <a:t> </a:t>
            </a:r>
            <a:r>
              <a:rPr lang="en-US" sz="1600" b="0" i="0" err="1">
                <a:solidFill>
                  <a:srgbClr val="000000"/>
                </a:solidFill>
                <a:effectLst/>
                <a:latin typeface="Arial" panose="020B0604020202020204" pitchFamily="34" charset="0"/>
              </a:rPr>
              <a:t>negativa</a:t>
            </a:r>
            <a:r>
              <a:rPr lang="en-US" sz="1600" b="0" i="0">
                <a:solidFill>
                  <a:srgbClr val="000000"/>
                </a:solidFill>
                <a:effectLst/>
                <a:latin typeface="Arial" panose="020B0604020202020204" pitchFamily="34" charset="0"/>
              </a:rPr>
              <a:t> de</a:t>
            </a:r>
            <a:r>
              <a:rPr lang="en-US" sz="1600">
                <a:solidFill>
                  <a:srgbClr val="000000"/>
                </a:solidFill>
                <a:latin typeface="Arial" panose="020B0604020202020204" pitchFamily="34" charset="0"/>
              </a:rPr>
              <a:t>l </a:t>
            </a:r>
            <a:r>
              <a:rPr lang="en-US" sz="1600" err="1">
                <a:solidFill>
                  <a:srgbClr val="000000"/>
                </a:solidFill>
                <a:latin typeface="Arial" panose="020B0604020202020204" pitchFamily="34" charset="0"/>
              </a:rPr>
              <a:t>entorno</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en</a:t>
            </a:r>
            <a:r>
              <a:rPr lang="en-US" sz="1600">
                <a:solidFill>
                  <a:srgbClr val="000000"/>
                </a:solidFill>
                <a:latin typeface="Arial" panose="020B0604020202020204" pitchFamily="34" charset="0"/>
              </a:rPr>
              <a:t> la </a:t>
            </a:r>
            <a:r>
              <a:rPr lang="en-US" sz="1600" err="1">
                <a:solidFill>
                  <a:srgbClr val="000000"/>
                </a:solidFill>
                <a:latin typeface="Arial" panose="020B0604020202020204" pitchFamily="34" charset="0"/>
              </a:rPr>
              <a:t>toma</a:t>
            </a:r>
            <a:r>
              <a:rPr lang="en-US" sz="1600">
                <a:solidFill>
                  <a:srgbClr val="000000"/>
                </a:solidFill>
                <a:latin typeface="Arial" panose="020B0604020202020204" pitchFamily="34" charset="0"/>
              </a:rPr>
              <a:t> de </a:t>
            </a:r>
            <a:r>
              <a:rPr lang="en-US" sz="1600" err="1">
                <a:solidFill>
                  <a:srgbClr val="000000"/>
                </a:solidFill>
                <a:latin typeface="Arial" panose="020B0604020202020204" pitchFamily="34" charset="0"/>
              </a:rPr>
              <a:t>decisiones</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seguras</a:t>
            </a:r>
            <a:r>
              <a:rPr lang="en-US" sz="1600">
                <a:solidFill>
                  <a:srgbClr val="000000"/>
                </a:solidFill>
                <a:latin typeface="Arial" panose="020B0604020202020204" pitchFamily="34" charset="0"/>
              </a:rPr>
              <a:t>.</a:t>
            </a:r>
            <a:endParaRPr lang="en-US" b="0" i="0">
              <a:solidFill>
                <a:srgbClr val="000000"/>
              </a:solidFill>
              <a:effectLst/>
              <a:latin typeface="Arial" panose="020B0604020202020204" pitchFamily="34" charset="0"/>
            </a:endParaRPr>
          </a:p>
          <a:p>
            <a:endParaRPr lang="en-US" b="0" i="0">
              <a:solidFill>
                <a:srgbClr val="000000"/>
              </a:solidFill>
              <a:effectLst/>
              <a:latin typeface="Arial" panose="020B0604020202020204" pitchFamily="34" charset="0"/>
            </a:endParaRPr>
          </a:p>
          <a:p>
            <a:endParaRPr lang="es-PE"/>
          </a:p>
        </p:txBody>
      </p:sp>
      <p:sp>
        <p:nvSpPr>
          <p:cNvPr id="9" name="CuadroTexto 8">
            <a:extLst>
              <a:ext uri="{FF2B5EF4-FFF2-40B4-BE49-F238E27FC236}">
                <a16:creationId xmlns:a16="http://schemas.microsoft.com/office/drawing/2014/main" id="{FBCD0ACC-3CE4-4277-954C-2DA571205087}"/>
              </a:ext>
            </a:extLst>
          </p:cNvPr>
          <p:cNvSpPr txBox="1"/>
          <p:nvPr/>
        </p:nvSpPr>
        <p:spPr>
          <a:xfrm>
            <a:off x="7701125" y="1537702"/>
            <a:ext cx="4283076" cy="2215991"/>
          </a:xfrm>
          <a:prstGeom prst="rect">
            <a:avLst/>
          </a:prstGeom>
          <a:noFill/>
        </p:spPr>
        <p:txBody>
          <a:bodyPr wrap="square" rtlCol="0">
            <a:spAutoFit/>
          </a:bodyPr>
          <a:lstStyle/>
          <a:p>
            <a:r>
              <a:rPr lang="en-US" sz="1600" err="1">
                <a:solidFill>
                  <a:srgbClr val="000000"/>
                </a:solidFill>
                <a:latin typeface="Arial" panose="020B0604020202020204" pitchFamily="34" charset="0"/>
              </a:rPr>
              <a:t>Cultura</a:t>
            </a:r>
            <a:r>
              <a:rPr lang="en-US" sz="1600">
                <a:solidFill>
                  <a:srgbClr val="000000"/>
                </a:solidFill>
                <a:latin typeface="Arial" panose="020B0604020202020204" pitchFamily="34" charset="0"/>
              </a:rPr>
              <a:t> de los </a:t>
            </a:r>
            <a:r>
              <a:rPr lang="en-US" sz="1600" err="1">
                <a:solidFill>
                  <a:srgbClr val="000000"/>
                </a:solidFill>
                <a:latin typeface="Arial" panose="020B0604020202020204" pitchFamily="34" charset="0"/>
              </a:rPr>
              <a:t>colaboradores</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falta</a:t>
            </a:r>
            <a:r>
              <a:rPr lang="en-US" sz="1600">
                <a:solidFill>
                  <a:srgbClr val="000000"/>
                </a:solidFill>
                <a:latin typeface="Arial" panose="020B0604020202020204" pitchFamily="34" charset="0"/>
              </a:rPr>
              <a:t> de </a:t>
            </a:r>
            <a:r>
              <a:rPr lang="en-US" sz="1600" err="1">
                <a:solidFill>
                  <a:srgbClr val="000000"/>
                </a:solidFill>
                <a:latin typeface="Arial" panose="020B0604020202020204" pitchFamily="34" charset="0"/>
              </a:rPr>
              <a:t>motivación</a:t>
            </a:r>
            <a:r>
              <a:rPr lang="en-US" sz="1600">
                <a:solidFill>
                  <a:srgbClr val="000000"/>
                </a:solidFill>
                <a:latin typeface="Arial" panose="020B0604020202020204" pitchFamily="34" charset="0"/>
              </a:rPr>
              <a:t> e </a:t>
            </a:r>
            <a:r>
              <a:rPr lang="en-US" sz="1600" err="1">
                <a:solidFill>
                  <a:srgbClr val="000000"/>
                </a:solidFill>
                <a:latin typeface="Arial" panose="020B0604020202020204" pitchFamily="34" charset="0"/>
              </a:rPr>
              <a:t>involucramiento</a:t>
            </a:r>
            <a:r>
              <a:rPr lang="en-US" sz="1600">
                <a:solidFill>
                  <a:srgbClr val="000000"/>
                </a:solidFill>
                <a:latin typeface="Arial" panose="020B0604020202020204" pitchFamily="34" charset="0"/>
              </a:rPr>
              <a:t> del personal </a:t>
            </a:r>
            <a:r>
              <a:rPr lang="en-US" sz="1600" err="1">
                <a:solidFill>
                  <a:srgbClr val="000000"/>
                </a:solidFill>
                <a:latin typeface="Arial" panose="020B0604020202020204" pitchFamily="34" charset="0"/>
              </a:rPr>
              <a:t>en</a:t>
            </a:r>
            <a:r>
              <a:rPr lang="en-US" sz="1600">
                <a:solidFill>
                  <a:srgbClr val="000000"/>
                </a:solidFill>
                <a:latin typeface="Arial" panose="020B0604020202020204" pitchFamily="34" charset="0"/>
              </a:rPr>
              <a:t> </a:t>
            </a:r>
            <a:r>
              <a:rPr lang="en-US" sz="1600" err="1">
                <a:solidFill>
                  <a:srgbClr val="000000"/>
                </a:solidFill>
                <a:latin typeface="Arial" panose="020B0604020202020204" pitchFamily="34" charset="0"/>
              </a:rPr>
              <a:t>temas</a:t>
            </a:r>
            <a:r>
              <a:rPr lang="en-US" sz="1600">
                <a:solidFill>
                  <a:srgbClr val="000000"/>
                </a:solidFill>
                <a:latin typeface="Arial" panose="020B0604020202020204" pitchFamily="34" charset="0"/>
              </a:rPr>
              <a:t> de </a:t>
            </a:r>
            <a:r>
              <a:rPr lang="en-US" sz="1600" err="1">
                <a:solidFill>
                  <a:srgbClr val="000000"/>
                </a:solidFill>
                <a:latin typeface="Arial" panose="020B0604020202020204" pitchFamily="34" charset="0"/>
              </a:rPr>
              <a:t>seguridad</a:t>
            </a:r>
            <a:r>
              <a:rPr lang="en-US" sz="1600">
                <a:solidFill>
                  <a:srgbClr val="000000"/>
                </a:solidFill>
                <a:latin typeface="Arial" panose="020B0604020202020204" pitchFamily="34" charset="0"/>
              </a:rPr>
              <a:t>.</a:t>
            </a:r>
          </a:p>
          <a:p>
            <a:endParaRPr lang="en-US">
              <a:solidFill>
                <a:srgbClr val="000000"/>
              </a:solidFill>
              <a:latin typeface="Arial" panose="020B0604020202020204" pitchFamily="34" charset="0"/>
            </a:endParaRPr>
          </a:p>
          <a:p>
            <a:endParaRPr lang="en-US">
              <a:solidFill>
                <a:srgbClr val="000000"/>
              </a:solidFill>
              <a:latin typeface="Arial" panose="020B0604020202020204" pitchFamily="34" charset="0"/>
            </a:endParaRPr>
          </a:p>
          <a:p>
            <a:endParaRPr lang="en-US" b="0" i="0">
              <a:solidFill>
                <a:srgbClr val="000000"/>
              </a:solidFill>
              <a:effectLst/>
              <a:latin typeface="Arial" panose="020B0604020202020204" pitchFamily="34" charset="0"/>
            </a:endParaRPr>
          </a:p>
          <a:p>
            <a:endParaRPr lang="en-US" b="0" i="0">
              <a:solidFill>
                <a:srgbClr val="000000"/>
              </a:solidFill>
              <a:effectLst/>
              <a:latin typeface="Arial" panose="020B0604020202020204" pitchFamily="34" charset="0"/>
            </a:endParaRPr>
          </a:p>
          <a:p>
            <a:endParaRPr lang="es-PE"/>
          </a:p>
        </p:txBody>
      </p:sp>
    </p:spTree>
    <p:extLst>
      <p:ext uri="{BB962C8B-B14F-4D97-AF65-F5344CB8AC3E}">
        <p14:creationId xmlns:p14="http://schemas.microsoft.com/office/powerpoint/2010/main" val="1661457189"/>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6F5B-4A6F-EE42-95BB-D1DE7A80DD2F}"/>
              </a:ext>
            </a:extLst>
          </p:cNvPr>
          <p:cNvSpPr>
            <a:spLocks noGrp="1"/>
          </p:cNvSpPr>
          <p:nvPr>
            <p:ph type="title"/>
          </p:nvPr>
        </p:nvSpPr>
        <p:spPr>
          <a:xfrm>
            <a:off x="479424" y="642073"/>
            <a:ext cx="8486775" cy="443198"/>
          </a:xfrm>
        </p:spPr>
        <p:txBody>
          <a:bodyPr/>
          <a:lstStyle/>
          <a:p>
            <a:r>
              <a:rPr lang="en-US" dirty="0"/>
              <a:t>1.3 ROUTE MAP</a:t>
            </a:r>
          </a:p>
        </p:txBody>
      </p:sp>
      <p:grpSp>
        <p:nvGrpSpPr>
          <p:cNvPr id="8" name="Grupo 7">
            <a:extLst>
              <a:ext uri="{FF2B5EF4-FFF2-40B4-BE49-F238E27FC236}">
                <a16:creationId xmlns:a16="http://schemas.microsoft.com/office/drawing/2014/main" id="{54EB5012-6984-4A8A-9FF3-EBF8A16E2345}"/>
              </a:ext>
            </a:extLst>
          </p:cNvPr>
          <p:cNvGrpSpPr/>
          <p:nvPr/>
        </p:nvGrpSpPr>
        <p:grpSpPr>
          <a:xfrm>
            <a:off x="922086" y="1270144"/>
            <a:ext cx="9537018" cy="5114237"/>
            <a:chOff x="736522" y="1217321"/>
            <a:chExt cx="9537018" cy="5114237"/>
          </a:xfrm>
        </p:grpSpPr>
        <p:sp>
          <p:nvSpPr>
            <p:cNvPr id="9" name="TextBox 33">
              <a:extLst>
                <a:ext uri="{FF2B5EF4-FFF2-40B4-BE49-F238E27FC236}">
                  <a16:creationId xmlns:a16="http://schemas.microsoft.com/office/drawing/2014/main" id="{EBB72A34-DEB2-4468-BD6B-C740D74D977A}"/>
                </a:ext>
              </a:extLst>
            </p:cNvPr>
            <p:cNvSpPr txBox="1"/>
            <p:nvPr/>
          </p:nvSpPr>
          <p:spPr>
            <a:xfrm>
              <a:off x="2855397" y="1231829"/>
              <a:ext cx="1430959" cy="246221"/>
            </a:xfrm>
            <a:prstGeom prst="rect">
              <a:avLst/>
            </a:prstGeom>
            <a:solidFill>
              <a:schemeClr val="tx1"/>
            </a:solidFill>
            <a:ln w="38100">
              <a:noFill/>
            </a:ln>
          </p:spPr>
          <p:txBody>
            <a:bodyPr wrap="square" rtlCol="0">
              <a:spAutoFit/>
            </a:bodyPr>
            <a:lstStyle/>
            <a:p>
              <a:pPr algn="ctr" defTabSz="633062">
                <a:defRPr/>
              </a:pPr>
              <a:r>
                <a:rPr lang="en-US" sz="1000" b="1" kern="0" dirty="0">
                  <a:solidFill>
                    <a:srgbClr val="FFFFFF"/>
                  </a:solidFill>
                  <a:latin typeface="Arial" panose="020B0604020202020204"/>
                </a:rPr>
                <a:t>2022</a:t>
              </a:r>
            </a:p>
          </p:txBody>
        </p:sp>
        <p:sp>
          <p:nvSpPr>
            <p:cNvPr id="12" name="TextBox 33">
              <a:extLst>
                <a:ext uri="{FF2B5EF4-FFF2-40B4-BE49-F238E27FC236}">
                  <a16:creationId xmlns:a16="http://schemas.microsoft.com/office/drawing/2014/main" id="{6E9F973C-FC0F-41ED-8CE3-574835D55CEC}"/>
                </a:ext>
              </a:extLst>
            </p:cNvPr>
            <p:cNvSpPr txBox="1"/>
            <p:nvPr/>
          </p:nvSpPr>
          <p:spPr>
            <a:xfrm>
              <a:off x="4370110" y="1227642"/>
              <a:ext cx="1430959" cy="246221"/>
            </a:xfrm>
            <a:prstGeom prst="rect">
              <a:avLst/>
            </a:prstGeom>
            <a:solidFill>
              <a:schemeClr val="tx1">
                <a:lumMod val="50000"/>
                <a:lumOff val="50000"/>
              </a:schemeClr>
            </a:solidFill>
            <a:ln w="38100">
              <a:noFill/>
            </a:ln>
          </p:spPr>
          <p:txBody>
            <a:bodyPr wrap="square" rtlCol="0">
              <a:spAutoFit/>
            </a:bodyPr>
            <a:lstStyle/>
            <a:p>
              <a:pPr algn="ctr" defTabSz="633062">
                <a:defRPr/>
              </a:pPr>
              <a:r>
                <a:rPr lang="en-US" sz="1000" b="1" kern="0" dirty="0">
                  <a:solidFill>
                    <a:srgbClr val="FFFFFF"/>
                  </a:solidFill>
                  <a:latin typeface="Arial" panose="020B0604020202020204"/>
                </a:rPr>
                <a:t>2023-1</a:t>
              </a:r>
            </a:p>
          </p:txBody>
        </p:sp>
        <p:sp>
          <p:nvSpPr>
            <p:cNvPr id="13" name="TextBox 33">
              <a:extLst>
                <a:ext uri="{FF2B5EF4-FFF2-40B4-BE49-F238E27FC236}">
                  <a16:creationId xmlns:a16="http://schemas.microsoft.com/office/drawing/2014/main" id="{6AEC8C91-5889-42D2-81E3-88E37102BCB2}"/>
                </a:ext>
              </a:extLst>
            </p:cNvPr>
            <p:cNvSpPr txBox="1"/>
            <p:nvPr/>
          </p:nvSpPr>
          <p:spPr>
            <a:xfrm>
              <a:off x="2855397" y="1572525"/>
              <a:ext cx="1430959" cy="246221"/>
            </a:xfrm>
            <a:prstGeom prst="rect">
              <a:avLst/>
            </a:prstGeom>
            <a:solidFill>
              <a:schemeClr val="bg1"/>
            </a:solidFill>
            <a:ln w="12700">
              <a:solidFill>
                <a:schemeClr val="tx1"/>
              </a:solidFill>
            </a:ln>
          </p:spPr>
          <p:txBody>
            <a:bodyPr wrap="square" rtlCol="0">
              <a:spAutoFit/>
            </a:bodyPr>
            <a:lstStyle/>
            <a:p>
              <a:pPr algn="ctr" defTabSz="633062">
                <a:defRPr/>
              </a:pPr>
              <a:r>
                <a:rPr lang="en-US" sz="1000" b="1" kern="0" dirty="0">
                  <a:latin typeface="Arial" panose="020B0604020202020204"/>
                </a:rPr>
                <a:t>Kick Off</a:t>
              </a:r>
            </a:p>
          </p:txBody>
        </p:sp>
        <p:sp>
          <p:nvSpPr>
            <p:cNvPr id="14" name="TextBox 33">
              <a:extLst>
                <a:ext uri="{FF2B5EF4-FFF2-40B4-BE49-F238E27FC236}">
                  <a16:creationId xmlns:a16="http://schemas.microsoft.com/office/drawing/2014/main" id="{7EB97B5F-2460-475C-9B89-732A725F24A0}"/>
                </a:ext>
              </a:extLst>
            </p:cNvPr>
            <p:cNvSpPr txBox="1"/>
            <p:nvPr/>
          </p:nvSpPr>
          <p:spPr>
            <a:xfrm>
              <a:off x="4374259" y="1575974"/>
              <a:ext cx="1430959" cy="246221"/>
            </a:xfrm>
            <a:prstGeom prst="rect">
              <a:avLst/>
            </a:prstGeom>
            <a:solidFill>
              <a:schemeClr val="bg1"/>
            </a:solidFill>
            <a:ln w="12700">
              <a:solidFill>
                <a:schemeClr val="bg1">
                  <a:lumMod val="50000"/>
                </a:schemeClr>
              </a:solidFill>
            </a:ln>
          </p:spPr>
          <p:txBody>
            <a:bodyPr wrap="square" rtlCol="0">
              <a:spAutoFit/>
            </a:bodyPr>
            <a:lstStyle/>
            <a:p>
              <a:pPr algn="ctr" defTabSz="633062">
                <a:defRPr/>
              </a:pPr>
              <a:r>
                <a:rPr lang="en-US" sz="1000" b="1" kern="0" dirty="0">
                  <a:latin typeface="Arial" panose="020B0604020202020204"/>
                </a:rPr>
                <a:t>2</a:t>
              </a:r>
            </a:p>
          </p:txBody>
        </p:sp>
        <p:sp>
          <p:nvSpPr>
            <p:cNvPr id="15" name="TextBox 33">
              <a:extLst>
                <a:ext uri="{FF2B5EF4-FFF2-40B4-BE49-F238E27FC236}">
                  <a16:creationId xmlns:a16="http://schemas.microsoft.com/office/drawing/2014/main" id="{7829A009-4C4A-43B1-BAE2-4CDF5C7E6C34}"/>
                </a:ext>
              </a:extLst>
            </p:cNvPr>
            <p:cNvSpPr txBox="1"/>
            <p:nvPr/>
          </p:nvSpPr>
          <p:spPr>
            <a:xfrm>
              <a:off x="5864540" y="1570110"/>
              <a:ext cx="1430959" cy="246221"/>
            </a:xfrm>
            <a:prstGeom prst="rect">
              <a:avLst/>
            </a:prstGeom>
            <a:solidFill>
              <a:schemeClr val="bg1"/>
            </a:solidFill>
            <a:ln w="12700">
              <a:solidFill>
                <a:srgbClr val="FFC000"/>
              </a:solidFill>
            </a:ln>
          </p:spPr>
          <p:txBody>
            <a:bodyPr wrap="square" rtlCol="0">
              <a:spAutoFit/>
            </a:bodyPr>
            <a:lstStyle/>
            <a:p>
              <a:pPr algn="ctr" defTabSz="633062">
                <a:defRPr/>
              </a:pPr>
              <a:r>
                <a:rPr lang="en-US" sz="1000" b="1" kern="0" dirty="0">
                  <a:latin typeface="Arial" panose="020B0604020202020204"/>
                </a:rPr>
                <a:t>3</a:t>
              </a:r>
            </a:p>
          </p:txBody>
        </p:sp>
        <p:sp>
          <p:nvSpPr>
            <p:cNvPr id="16" name="TextBox 33">
              <a:extLst>
                <a:ext uri="{FF2B5EF4-FFF2-40B4-BE49-F238E27FC236}">
                  <a16:creationId xmlns:a16="http://schemas.microsoft.com/office/drawing/2014/main" id="{2288FA89-D4D1-4B6D-BDD9-B5319AC556B0}"/>
                </a:ext>
              </a:extLst>
            </p:cNvPr>
            <p:cNvSpPr txBox="1"/>
            <p:nvPr/>
          </p:nvSpPr>
          <p:spPr>
            <a:xfrm>
              <a:off x="7350287" y="1575992"/>
              <a:ext cx="1430959" cy="246221"/>
            </a:xfrm>
            <a:prstGeom prst="rect">
              <a:avLst/>
            </a:prstGeom>
            <a:solidFill>
              <a:schemeClr val="bg1"/>
            </a:solidFill>
            <a:ln w="12700">
              <a:solidFill>
                <a:srgbClr val="FF6600"/>
              </a:solidFill>
            </a:ln>
          </p:spPr>
          <p:txBody>
            <a:bodyPr wrap="square" rtlCol="0">
              <a:spAutoFit/>
            </a:bodyPr>
            <a:lstStyle/>
            <a:p>
              <a:pPr algn="ctr" defTabSz="633062">
                <a:defRPr/>
              </a:pPr>
              <a:r>
                <a:rPr lang="en-US" sz="1000" b="1" kern="0" dirty="0">
                  <a:latin typeface="Arial" panose="020B0604020202020204"/>
                </a:rPr>
                <a:t>4</a:t>
              </a:r>
            </a:p>
          </p:txBody>
        </p:sp>
        <p:sp>
          <p:nvSpPr>
            <p:cNvPr id="17" name="TextBox 33">
              <a:extLst>
                <a:ext uri="{FF2B5EF4-FFF2-40B4-BE49-F238E27FC236}">
                  <a16:creationId xmlns:a16="http://schemas.microsoft.com/office/drawing/2014/main" id="{4136A0F8-2CEE-4D77-9C7D-FAE335D19ACC}"/>
                </a:ext>
              </a:extLst>
            </p:cNvPr>
            <p:cNvSpPr txBox="1"/>
            <p:nvPr/>
          </p:nvSpPr>
          <p:spPr>
            <a:xfrm>
              <a:off x="8842581" y="1572525"/>
              <a:ext cx="1430959" cy="246221"/>
            </a:xfrm>
            <a:prstGeom prst="rect">
              <a:avLst/>
            </a:prstGeom>
            <a:solidFill>
              <a:schemeClr val="bg1"/>
            </a:solidFill>
            <a:ln w="12700">
              <a:solidFill>
                <a:schemeClr val="tx1"/>
              </a:solidFill>
            </a:ln>
          </p:spPr>
          <p:txBody>
            <a:bodyPr wrap="square" rtlCol="0">
              <a:spAutoFit/>
            </a:bodyPr>
            <a:lstStyle/>
            <a:p>
              <a:pPr algn="ctr" defTabSz="633062">
                <a:defRPr/>
              </a:pPr>
              <a:r>
                <a:rPr lang="en-US" sz="1000" b="1" kern="0" dirty="0">
                  <a:latin typeface="Arial" panose="020B0604020202020204"/>
                </a:rPr>
                <a:t>5</a:t>
              </a:r>
            </a:p>
          </p:txBody>
        </p:sp>
        <p:sp>
          <p:nvSpPr>
            <p:cNvPr id="18" name="Arrow: Pentagon 4">
              <a:extLst>
                <a:ext uri="{FF2B5EF4-FFF2-40B4-BE49-F238E27FC236}">
                  <a16:creationId xmlns:a16="http://schemas.microsoft.com/office/drawing/2014/main" id="{81EF6B42-1B28-4265-B8E1-F2C254D17F0D}"/>
                </a:ext>
              </a:extLst>
            </p:cNvPr>
            <p:cNvSpPr/>
            <p:nvPr/>
          </p:nvSpPr>
          <p:spPr>
            <a:xfrm>
              <a:off x="736522" y="1229521"/>
              <a:ext cx="2071622" cy="268168"/>
            </a:xfrm>
            <a:prstGeom prst="homePlate">
              <a:avLst/>
            </a:prstGeom>
            <a:solidFill>
              <a:srgbClr val="C8C8C8"/>
            </a:solidFill>
            <a:ln w="12700" cap="flat" cmpd="sng" algn="ctr">
              <a:solidFill>
                <a:schemeClr val="tx1"/>
              </a:solidFill>
              <a:prstDash val="solid"/>
              <a:miter lim="800000"/>
            </a:ln>
            <a:effectLst/>
          </p:spPr>
          <p:txBody>
            <a:bodyPr rtlCol="0" anchor="ctr"/>
            <a:lstStyle/>
            <a:p>
              <a:pPr algn="ctr" defTabSz="633062">
                <a:defRPr/>
              </a:pPr>
              <a:r>
                <a:rPr lang="es-PE" sz="1000" b="1" kern="0">
                  <a:solidFill>
                    <a:srgbClr val="000000"/>
                  </a:solidFill>
                  <a:latin typeface="Arial" panose="020B0604020202020204"/>
                </a:rPr>
                <a:t>Year</a:t>
              </a:r>
            </a:p>
          </p:txBody>
        </p:sp>
        <p:sp>
          <p:nvSpPr>
            <p:cNvPr id="19" name="Arrow: Pentagon 28">
              <a:extLst>
                <a:ext uri="{FF2B5EF4-FFF2-40B4-BE49-F238E27FC236}">
                  <a16:creationId xmlns:a16="http://schemas.microsoft.com/office/drawing/2014/main" id="{ACF3E392-71FB-4A72-8E32-576702BD0ABE}"/>
                </a:ext>
              </a:extLst>
            </p:cNvPr>
            <p:cNvSpPr/>
            <p:nvPr/>
          </p:nvSpPr>
          <p:spPr>
            <a:xfrm>
              <a:off x="748344" y="1600175"/>
              <a:ext cx="2071622" cy="268723"/>
            </a:xfrm>
            <a:prstGeom prst="homePlate">
              <a:avLst/>
            </a:prstGeom>
            <a:solidFill>
              <a:srgbClr val="C8C8C8"/>
            </a:solidFill>
            <a:ln w="12700" cap="flat" cmpd="sng" algn="ctr">
              <a:solidFill>
                <a:schemeClr val="tx1"/>
              </a:solidFill>
              <a:prstDash val="solid"/>
              <a:miter lim="800000"/>
            </a:ln>
            <a:effectLst/>
          </p:spPr>
          <p:txBody>
            <a:bodyPr rtlCol="0" anchor="ctr"/>
            <a:lstStyle/>
            <a:p>
              <a:pPr algn="ctr" defTabSz="633062">
                <a:defRPr/>
              </a:pPr>
              <a:r>
                <a:rPr lang="es-PE" sz="1000" b="1" kern="0" dirty="0">
                  <a:solidFill>
                    <a:srgbClr val="000000"/>
                  </a:solidFill>
                  <a:latin typeface="Arial" panose="020B0604020202020204"/>
                </a:rPr>
                <a:t>Pillar Score</a:t>
              </a:r>
            </a:p>
          </p:txBody>
        </p:sp>
        <p:sp>
          <p:nvSpPr>
            <p:cNvPr id="20" name="TextBox 33">
              <a:extLst>
                <a:ext uri="{FF2B5EF4-FFF2-40B4-BE49-F238E27FC236}">
                  <a16:creationId xmlns:a16="http://schemas.microsoft.com/office/drawing/2014/main" id="{CBD71EC9-4A59-45D2-B6F9-A72BFA74337C}"/>
                </a:ext>
              </a:extLst>
            </p:cNvPr>
            <p:cNvSpPr txBox="1"/>
            <p:nvPr/>
          </p:nvSpPr>
          <p:spPr>
            <a:xfrm>
              <a:off x="5864539" y="1217321"/>
              <a:ext cx="1430960" cy="246221"/>
            </a:xfrm>
            <a:prstGeom prst="rect">
              <a:avLst/>
            </a:prstGeom>
            <a:solidFill>
              <a:srgbClr val="F9A61A"/>
            </a:solidFill>
            <a:ln w="38100">
              <a:noFill/>
            </a:ln>
          </p:spPr>
          <p:txBody>
            <a:bodyPr wrap="square" rtlCol="0">
              <a:spAutoFit/>
            </a:bodyPr>
            <a:lstStyle>
              <a:defPPr>
                <a:defRPr lang="es-PE"/>
              </a:defPPr>
              <a:lvl1pPr marR="0" lvl="0" indent="0" algn="ctr" defTabSz="685800" fontAlgn="auto">
                <a:lnSpc>
                  <a:spcPct val="100000"/>
                </a:lnSpc>
                <a:spcBef>
                  <a:spcPts val="0"/>
                </a:spcBef>
                <a:spcAft>
                  <a:spcPts val="0"/>
                </a:spcAft>
                <a:buClrTx/>
                <a:buSzTx/>
                <a:buFontTx/>
                <a:buNone/>
                <a:tabLst/>
                <a:defRPr kumimoji="0" sz="1350" b="1" i="0" u="none" strike="noStrike" kern="0" cap="none" spc="0" normalizeH="0" baseline="0">
                  <a:ln>
                    <a:noFill/>
                  </a:ln>
                  <a:solidFill>
                    <a:srgbClr val="FFFFFF"/>
                  </a:solidFill>
                  <a:effectLst/>
                  <a:uLnTx/>
                  <a:uFillTx/>
                  <a:latin typeface="Arial" panose="020B0604020202020204"/>
                </a:defRPr>
              </a:lvl1pPr>
            </a:lstStyle>
            <a:p>
              <a:r>
                <a:rPr lang="en-US" sz="1000" dirty="0"/>
                <a:t>2023-2</a:t>
              </a:r>
            </a:p>
          </p:txBody>
        </p:sp>
        <p:sp>
          <p:nvSpPr>
            <p:cNvPr id="21" name="TextBox 50">
              <a:extLst>
                <a:ext uri="{FF2B5EF4-FFF2-40B4-BE49-F238E27FC236}">
                  <a16:creationId xmlns:a16="http://schemas.microsoft.com/office/drawing/2014/main" id="{3890DBBD-9481-41D2-BF2D-2953D3E65378}"/>
                </a:ext>
              </a:extLst>
            </p:cNvPr>
            <p:cNvSpPr txBox="1"/>
            <p:nvPr/>
          </p:nvSpPr>
          <p:spPr>
            <a:xfrm>
              <a:off x="7350286" y="1217321"/>
              <a:ext cx="1430960" cy="246221"/>
            </a:xfrm>
            <a:prstGeom prst="rect">
              <a:avLst/>
            </a:prstGeom>
            <a:solidFill>
              <a:srgbClr val="FF6600"/>
            </a:solidFill>
            <a:ln w="38100">
              <a:noFill/>
            </a:ln>
          </p:spPr>
          <p:txBody>
            <a:bodyPr wrap="square" rtlCol="0">
              <a:spAutoFit/>
            </a:bodyPr>
            <a:lstStyle>
              <a:defPPr>
                <a:defRPr lang="es-PE"/>
              </a:defPPr>
              <a:lvl1pPr marR="0" lvl="0" indent="0" algn="ctr" defTabSz="685800" fontAlgn="auto">
                <a:lnSpc>
                  <a:spcPct val="100000"/>
                </a:lnSpc>
                <a:spcBef>
                  <a:spcPts val="0"/>
                </a:spcBef>
                <a:spcAft>
                  <a:spcPts val="0"/>
                </a:spcAft>
                <a:buClrTx/>
                <a:buSzTx/>
                <a:buFontTx/>
                <a:buNone/>
                <a:tabLst/>
                <a:defRPr kumimoji="0" sz="1350" b="1" i="0" u="none" strike="noStrike" kern="0" cap="none" spc="0" normalizeH="0" baseline="0">
                  <a:ln>
                    <a:noFill/>
                  </a:ln>
                  <a:solidFill>
                    <a:srgbClr val="FFFFFF"/>
                  </a:solidFill>
                  <a:effectLst/>
                  <a:uLnTx/>
                  <a:uFillTx/>
                  <a:latin typeface="Arial" panose="020B0604020202020204"/>
                </a:defRPr>
              </a:lvl1pPr>
            </a:lstStyle>
            <a:p>
              <a:r>
                <a:rPr lang="en-US" sz="1000" dirty="0"/>
                <a:t>2024</a:t>
              </a:r>
            </a:p>
          </p:txBody>
        </p:sp>
        <p:sp>
          <p:nvSpPr>
            <p:cNvPr id="22" name="TextBox 51">
              <a:extLst>
                <a:ext uri="{FF2B5EF4-FFF2-40B4-BE49-F238E27FC236}">
                  <a16:creationId xmlns:a16="http://schemas.microsoft.com/office/drawing/2014/main" id="{EAD99FDE-E369-49E5-B602-CED9C1EE63D9}"/>
                </a:ext>
              </a:extLst>
            </p:cNvPr>
            <p:cNvSpPr txBox="1"/>
            <p:nvPr/>
          </p:nvSpPr>
          <p:spPr>
            <a:xfrm>
              <a:off x="8836034" y="1217321"/>
              <a:ext cx="1430958" cy="246221"/>
            </a:xfrm>
            <a:prstGeom prst="rect">
              <a:avLst/>
            </a:prstGeom>
            <a:solidFill>
              <a:schemeClr val="tx1"/>
            </a:solidFill>
            <a:ln w="38100">
              <a:noFill/>
            </a:ln>
          </p:spPr>
          <p:txBody>
            <a:bodyPr wrap="square" rtlCol="0">
              <a:spAutoFit/>
            </a:bodyPr>
            <a:lstStyle>
              <a:defPPr>
                <a:defRPr lang="es-PE"/>
              </a:defPPr>
              <a:lvl1pPr marR="0" lvl="0" indent="0" algn="ctr" defTabSz="685800" fontAlgn="auto">
                <a:lnSpc>
                  <a:spcPct val="100000"/>
                </a:lnSpc>
                <a:spcBef>
                  <a:spcPts val="0"/>
                </a:spcBef>
                <a:spcAft>
                  <a:spcPts val="0"/>
                </a:spcAft>
                <a:buClrTx/>
                <a:buSzTx/>
                <a:buFontTx/>
                <a:buNone/>
                <a:tabLst/>
                <a:defRPr kumimoji="0" sz="1350" b="1" i="0" u="none" strike="noStrike" kern="0" cap="none" spc="0" normalizeH="0" baseline="0">
                  <a:ln>
                    <a:noFill/>
                  </a:ln>
                  <a:solidFill>
                    <a:srgbClr val="FFFFFF"/>
                  </a:solidFill>
                  <a:effectLst/>
                  <a:uLnTx/>
                  <a:uFillTx/>
                  <a:latin typeface="Arial" panose="020B0604020202020204"/>
                </a:defRPr>
              </a:lvl1pPr>
            </a:lstStyle>
            <a:p>
              <a:r>
                <a:rPr lang="en-US" sz="1000" dirty="0"/>
                <a:t>2025</a:t>
              </a:r>
            </a:p>
          </p:txBody>
        </p:sp>
        <p:sp>
          <p:nvSpPr>
            <p:cNvPr id="23" name="Arrow: Pentagon 31">
              <a:extLst>
                <a:ext uri="{FF2B5EF4-FFF2-40B4-BE49-F238E27FC236}">
                  <a16:creationId xmlns:a16="http://schemas.microsoft.com/office/drawing/2014/main" id="{BB5BF6D4-032D-44BA-80B5-E64EC92F81E1}"/>
                </a:ext>
              </a:extLst>
            </p:cNvPr>
            <p:cNvSpPr/>
            <p:nvPr/>
          </p:nvSpPr>
          <p:spPr>
            <a:xfrm>
              <a:off x="749508" y="1960586"/>
              <a:ext cx="2071622" cy="2585322"/>
            </a:xfrm>
            <a:prstGeom prst="homePlate">
              <a:avLst/>
            </a:prstGeom>
            <a:solidFill>
              <a:srgbClr val="C8C8C8"/>
            </a:solidFill>
            <a:ln w="12700" cap="flat" cmpd="sng" algn="ctr">
              <a:solidFill>
                <a:schemeClr val="tx1"/>
              </a:solidFill>
              <a:prstDash val="solid"/>
              <a:miter lim="800000"/>
            </a:ln>
            <a:effectLst/>
          </p:spPr>
          <p:txBody>
            <a:bodyPr rtlCol="0" anchor="ctr"/>
            <a:lstStyle/>
            <a:p>
              <a:pPr algn="ctr" defTabSz="633062">
                <a:defRPr/>
              </a:pPr>
              <a:r>
                <a:rPr lang="es-PE" sz="1000" b="1" kern="0" dirty="0" err="1">
                  <a:solidFill>
                    <a:srgbClr val="000000"/>
                  </a:solidFill>
                </a:rPr>
                <a:t>Methodology</a:t>
              </a:r>
              <a:r>
                <a:rPr lang="es-PE" sz="1000" b="1" kern="0" dirty="0">
                  <a:solidFill>
                    <a:srgbClr val="000000"/>
                  </a:solidFill>
                </a:rPr>
                <a:t> and </a:t>
              </a:r>
              <a:r>
                <a:rPr lang="es-PE" sz="1000" b="1" kern="0" dirty="0" err="1">
                  <a:solidFill>
                    <a:srgbClr val="000000"/>
                  </a:solidFill>
                </a:rPr>
                <a:t>Main</a:t>
              </a:r>
              <a:r>
                <a:rPr lang="es-PE" sz="1000" b="1" kern="0" dirty="0">
                  <a:solidFill>
                    <a:srgbClr val="000000"/>
                  </a:solidFill>
                </a:rPr>
                <a:t> </a:t>
              </a:r>
              <a:r>
                <a:rPr lang="es-PE" sz="1000" b="1" kern="0" dirty="0" err="1">
                  <a:solidFill>
                    <a:srgbClr val="000000"/>
                  </a:solidFill>
                </a:rPr>
                <a:t>Process</a:t>
              </a:r>
              <a:endParaRPr lang="es-PE" sz="1000" b="1" kern="0" dirty="0">
                <a:solidFill>
                  <a:srgbClr val="000000"/>
                </a:solidFill>
              </a:endParaRPr>
            </a:p>
          </p:txBody>
        </p:sp>
        <p:sp>
          <p:nvSpPr>
            <p:cNvPr id="24" name="Arrow: Pentagon 29">
              <a:extLst>
                <a:ext uri="{FF2B5EF4-FFF2-40B4-BE49-F238E27FC236}">
                  <a16:creationId xmlns:a16="http://schemas.microsoft.com/office/drawing/2014/main" id="{8D3E288F-A731-491C-90C6-FFE325C09CED}"/>
                </a:ext>
              </a:extLst>
            </p:cNvPr>
            <p:cNvSpPr/>
            <p:nvPr/>
          </p:nvSpPr>
          <p:spPr>
            <a:xfrm>
              <a:off x="748145" y="4696495"/>
              <a:ext cx="2061390" cy="1314875"/>
            </a:xfrm>
            <a:prstGeom prst="homePlate">
              <a:avLst>
                <a:gd name="adj" fmla="val 24053"/>
              </a:avLst>
            </a:prstGeom>
            <a:solidFill>
              <a:srgbClr val="C8C8C8"/>
            </a:solidFill>
            <a:ln w="12700" cap="flat" cmpd="sng" algn="ctr">
              <a:solidFill>
                <a:schemeClr val="tx1"/>
              </a:solidFill>
              <a:prstDash val="solid"/>
              <a:miter lim="800000"/>
            </a:ln>
            <a:effectLst/>
          </p:spPr>
          <p:txBody>
            <a:bodyPr lIns="84406" tIns="42203" rIns="84406" bIns="42203" rtlCol="0" anchor="t"/>
            <a:lstStyle/>
            <a:p>
              <a:pPr algn="ctr" defTabSz="633062">
                <a:defRPr/>
              </a:pPr>
              <a:r>
                <a:rPr lang="es-PE" sz="1000" b="1" kern="0" dirty="0">
                  <a:solidFill>
                    <a:srgbClr val="000000"/>
                  </a:solidFill>
                  <a:latin typeface="Arial" panose="020B0604020202020204"/>
                </a:rPr>
                <a:t>KPIs</a:t>
              </a:r>
            </a:p>
            <a:p>
              <a:pPr defTabSz="633062">
                <a:defRPr/>
              </a:pPr>
              <a:r>
                <a:rPr lang="en-US" sz="1000" b="1" kern="0" dirty="0">
                  <a:solidFill>
                    <a:srgbClr val="000000"/>
                  </a:solidFill>
                </a:rPr>
                <a:t>1. </a:t>
              </a:r>
              <a:r>
                <a:rPr lang="en-US" sz="1000" b="1" kern="0" dirty="0" err="1">
                  <a:solidFill>
                    <a:srgbClr val="000000"/>
                  </a:solidFill>
                </a:rPr>
                <a:t>Indice</a:t>
              </a:r>
              <a:r>
                <a:rPr lang="en-US" sz="1000" b="1" kern="0" dirty="0">
                  <a:solidFill>
                    <a:srgbClr val="000000"/>
                  </a:solidFill>
                </a:rPr>
                <a:t> de </a:t>
              </a:r>
              <a:r>
                <a:rPr lang="en-US" sz="1000" b="1" kern="0" dirty="0" err="1">
                  <a:solidFill>
                    <a:srgbClr val="000000"/>
                  </a:solidFill>
                </a:rPr>
                <a:t>accidentabilidad</a:t>
              </a:r>
              <a:endParaRPr lang="en-US" sz="1000" b="1" kern="0">
                <a:solidFill>
                  <a:srgbClr val="000000"/>
                </a:solidFill>
                <a:cs typeface="Arial"/>
              </a:endParaRPr>
            </a:p>
            <a:p>
              <a:pPr defTabSz="633062">
                <a:defRPr/>
              </a:pPr>
              <a:r>
                <a:rPr lang="en-US" sz="1000" b="1" kern="0" dirty="0">
                  <a:solidFill>
                    <a:srgbClr val="000000"/>
                  </a:solidFill>
                  <a:cs typeface="Arial"/>
                </a:rPr>
                <a:t>2. </a:t>
              </a:r>
              <a:r>
                <a:rPr lang="en-US" sz="1000" b="1" kern="0" dirty="0" err="1">
                  <a:solidFill>
                    <a:srgbClr val="000000"/>
                  </a:solidFill>
                  <a:cs typeface="Arial"/>
                </a:rPr>
                <a:t>Frecuency</a:t>
              </a:r>
              <a:r>
                <a:rPr lang="en-US" sz="1000" b="1" kern="0" dirty="0">
                  <a:solidFill>
                    <a:srgbClr val="000000"/>
                  </a:solidFill>
                  <a:cs typeface="Arial"/>
                </a:rPr>
                <a:t> rate</a:t>
              </a:r>
            </a:p>
            <a:p>
              <a:pPr defTabSz="633062">
                <a:defRPr/>
              </a:pPr>
              <a:r>
                <a:rPr lang="en-US" sz="1000" b="1" kern="0" dirty="0">
                  <a:solidFill>
                    <a:srgbClr val="000000"/>
                  </a:solidFill>
                  <a:cs typeface="Arial"/>
                </a:rPr>
                <a:t>3. Lost time Rate</a:t>
              </a:r>
            </a:p>
            <a:p>
              <a:pPr defTabSz="633062">
                <a:defRPr/>
              </a:pPr>
              <a:endParaRPr lang="en-US" sz="1000" b="1" kern="0" dirty="0">
                <a:solidFill>
                  <a:srgbClr val="000000"/>
                </a:solidFill>
                <a:cs typeface="Arial"/>
              </a:endParaRPr>
            </a:p>
          </p:txBody>
        </p:sp>
        <p:sp>
          <p:nvSpPr>
            <p:cNvPr id="26" name="TextBox 33">
              <a:extLst>
                <a:ext uri="{FF2B5EF4-FFF2-40B4-BE49-F238E27FC236}">
                  <a16:creationId xmlns:a16="http://schemas.microsoft.com/office/drawing/2014/main" id="{56844F84-E11F-42E9-BD78-9D1385ED03BF}"/>
                </a:ext>
              </a:extLst>
            </p:cNvPr>
            <p:cNvSpPr txBox="1"/>
            <p:nvPr/>
          </p:nvSpPr>
          <p:spPr>
            <a:xfrm>
              <a:off x="2853373" y="4687931"/>
              <a:ext cx="1430959" cy="1015663"/>
            </a:xfrm>
            <a:prstGeom prst="rect">
              <a:avLst/>
            </a:prstGeom>
            <a:solidFill>
              <a:schemeClr val="bg1"/>
            </a:solidFill>
            <a:ln w="12700">
              <a:solidFill>
                <a:schemeClr val="tx1"/>
              </a:solidFill>
            </a:ln>
          </p:spPr>
          <p:txBody>
            <a:bodyPr wrap="square" lIns="91440" tIns="45720" rIns="91440" bIns="45720" rtlCol="0" anchor="t">
              <a:spAutoFit/>
            </a:bodyPr>
            <a:lstStyle/>
            <a:p>
              <a:pPr algn="ctr" defTabSz="633062">
                <a:defRPr/>
              </a:pPr>
              <a:endParaRPr lang="en-US" sz="1000" kern="0" dirty="0">
                <a:solidFill>
                  <a:srgbClr val="000000"/>
                </a:solidFill>
                <a:latin typeface="Arial" panose="020B0604020202020204"/>
              </a:endParaRPr>
            </a:p>
            <a:p>
              <a:pPr algn="ctr" defTabSz="633062">
                <a:defRPr/>
              </a:pPr>
              <a:r>
                <a:rPr lang="en-US" sz="1000" kern="0" dirty="0">
                  <a:solidFill>
                    <a:srgbClr val="000000"/>
                  </a:solidFill>
                  <a:latin typeface="Arial" panose="020B0604020202020204"/>
                </a:rPr>
                <a:t>0</a:t>
              </a:r>
              <a:endParaRPr lang="en-US" dirty="0"/>
            </a:p>
            <a:p>
              <a:pPr algn="ctr" defTabSz="633062">
                <a:defRPr/>
              </a:pPr>
              <a:r>
                <a:rPr lang="en-US" sz="1000" kern="0" dirty="0">
                  <a:solidFill>
                    <a:srgbClr val="000000"/>
                  </a:solidFill>
                  <a:latin typeface="Arial" panose="020B0604020202020204"/>
                  <a:cs typeface="Arial"/>
                </a:rPr>
                <a:t>0</a:t>
              </a:r>
            </a:p>
            <a:p>
              <a:pPr algn="ctr" defTabSz="633062">
                <a:defRPr/>
              </a:pPr>
              <a:r>
                <a:rPr lang="en-US" sz="1000" kern="0" dirty="0">
                  <a:solidFill>
                    <a:srgbClr val="000000"/>
                  </a:solidFill>
                  <a:latin typeface="Arial" panose="020B0604020202020204"/>
                  <a:cs typeface="Arial"/>
                </a:rPr>
                <a:t>0</a:t>
              </a:r>
            </a:p>
            <a:p>
              <a:pPr algn="ctr" defTabSz="633062">
                <a:defRPr/>
              </a:pPr>
              <a:endParaRPr lang="en-US" sz="1000" kern="0" dirty="0">
                <a:solidFill>
                  <a:srgbClr val="000000"/>
                </a:solidFill>
                <a:latin typeface="Arial" panose="020B0604020202020204"/>
                <a:cs typeface="Arial"/>
              </a:endParaRPr>
            </a:p>
            <a:p>
              <a:pPr marL="228600" indent="-228600" defTabSz="633062">
                <a:buAutoNum type="arabicPeriod"/>
                <a:defRPr/>
              </a:pPr>
              <a:endParaRPr lang="en-US" sz="1000" kern="0" dirty="0">
                <a:solidFill>
                  <a:srgbClr val="FFFFFF"/>
                </a:solidFill>
                <a:latin typeface="Arial" panose="020B0604020202020204"/>
                <a:cs typeface="Arial" panose="020B0604020202020204"/>
              </a:endParaRPr>
            </a:p>
          </p:txBody>
        </p:sp>
        <p:sp>
          <p:nvSpPr>
            <p:cNvPr id="27" name="TextBox 33">
              <a:extLst>
                <a:ext uri="{FF2B5EF4-FFF2-40B4-BE49-F238E27FC236}">
                  <a16:creationId xmlns:a16="http://schemas.microsoft.com/office/drawing/2014/main" id="{930F426F-EB3A-4221-89E4-C58B5500A81F}"/>
                </a:ext>
              </a:extLst>
            </p:cNvPr>
            <p:cNvSpPr txBox="1"/>
            <p:nvPr/>
          </p:nvSpPr>
          <p:spPr>
            <a:xfrm>
              <a:off x="4361285" y="4676340"/>
              <a:ext cx="1430959" cy="1015663"/>
            </a:xfrm>
            <a:prstGeom prst="rect">
              <a:avLst/>
            </a:prstGeom>
            <a:solidFill>
              <a:schemeClr val="bg1"/>
            </a:solidFill>
            <a:ln w="12700">
              <a:solidFill>
                <a:srgbClr val="595959"/>
              </a:solidFill>
            </a:ln>
          </p:spPr>
          <p:txBody>
            <a:bodyPr wrap="square" lIns="91440" tIns="45720" rIns="91440" bIns="45720" rtlCol="0" anchor="t">
              <a:spAutoFit/>
            </a:bodyPr>
            <a:lstStyle/>
            <a:p>
              <a:pPr marL="228600" indent="-228600" algn="ctr" defTabSz="633062">
                <a:buAutoNum type="arabicPeriod"/>
                <a:defRPr/>
              </a:pPr>
              <a:endParaRPr lang="es-MX" sz="1000" kern="0" dirty="0">
                <a:solidFill>
                  <a:srgbClr val="000000"/>
                </a:solidFill>
              </a:endParaRPr>
            </a:p>
            <a:p>
              <a:pPr algn="ctr" defTabSz="633062">
                <a:defRPr/>
              </a:pPr>
              <a:r>
                <a:rPr lang="es-PE" sz="1000" kern="0" dirty="0">
                  <a:solidFill>
                    <a:srgbClr val="000000"/>
                  </a:solidFill>
                </a:rPr>
                <a:t>0</a:t>
              </a:r>
              <a:endParaRPr lang="es-PE" dirty="0"/>
            </a:p>
            <a:p>
              <a:pPr algn="ctr" defTabSz="633062">
                <a:defRPr/>
              </a:pPr>
              <a:r>
                <a:rPr lang="es-PE" sz="1000" kern="0" dirty="0">
                  <a:solidFill>
                    <a:srgbClr val="000000"/>
                  </a:solidFill>
                  <a:latin typeface="Arial" panose="020B0604020202020204"/>
                  <a:cs typeface="Arial"/>
                </a:rPr>
                <a:t>0</a:t>
              </a:r>
            </a:p>
            <a:p>
              <a:pPr algn="ctr" defTabSz="633062">
                <a:defRPr/>
              </a:pPr>
              <a:r>
                <a:rPr lang="es-PE" sz="1000" kern="0" dirty="0">
                  <a:solidFill>
                    <a:srgbClr val="000000"/>
                  </a:solidFill>
                  <a:latin typeface="Arial" panose="020B0604020202020204"/>
                  <a:cs typeface="Arial"/>
                </a:rPr>
                <a:t>0</a:t>
              </a:r>
            </a:p>
            <a:p>
              <a:pPr algn="ctr" defTabSz="633062">
                <a:defRPr/>
              </a:pPr>
              <a:endParaRPr lang="pl-PL" sz="1000" kern="0" dirty="0">
                <a:solidFill>
                  <a:srgbClr val="000000"/>
                </a:solidFill>
                <a:latin typeface="Arial" panose="020B0604020202020204"/>
                <a:cs typeface="Arial" panose="020B0604020202020204"/>
              </a:endParaRPr>
            </a:p>
            <a:p>
              <a:pPr marL="228600" indent="-228600" defTabSz="633062">
                <a:buAutoNum type="arabicPeriod"/>
                <a:defRPr/>
              </a:pPr>
              <a:endParaRPr lang="en-US" sz="1000" kern="0" dirty="0">
                <a:solidFill>
                  <a:srgbClr val="000000"/>
                </a:solidFill>
                <a:latin typeface="Arial" panose="020B0604020202020204"/>
                <a:cs typeface="Arial" panose="020B0604020202020204"/>
              </a:endParaRPr>
            </a:p>
          </p:txBody>
        </p:sp>
        <p:sp>
          <p:nvSpPr>
            <p:cNvPr id="28" name="TextBox 33">
              <a:extLst>
                <a:ext uri="{FF2B5EF4-FFF2-40B4-BE49-F238E27FC236}">
                  <a16:creationId xmlns:a16="http://schemas.microsoft.com/office/drawing/2014/main" id="{B8ED8887-684D-4654-A2DB-68C7D66588CE}"/>
                </a:ext>
              </a:extLst>
            </p:cNvPr>
            <p:cNvSpPr txBox="1"/>
            <p:nvPr/>
          </p:nvSpPr>
          <p:spPr>
            <a:xfrm>
              <a:off x="5867180" y="4676340"/>
              <a:ext cx="1430959" cy="1169551"/>
            </a:xfrm>
            <a:prstGeom prst="rect">
              <a:avLst/>
            </a:prstGeom>
            <a:solidFill>
              <a:schemeClr val="bg1"/>
            </a:solidFill>
            <a:ln w="12700">
              <a:solidFill>
                <a:srgbClr val="FFC000"/>
              </a:solidFill>
            </a:ln>
          </p:spPr>
          <p:txBody>
            <a:bodyPr wrap="square" lIns="91440" tIns="45720" rIns="91440" bIns="45720" rtlCol="0" anchor="t">
              <a:spAutoFit/>
            </a:bodyPr>
            <a:lstStyle/>
            <a:p>
              <a:pPr marL="228600" indent="-228600" algn="ctr" defTabSz="633062">
                <a:buAutoNum type="arabicPeriod"/>
                <a:defRPr/>
              </a:pPr>
              <a:endParaRPr lang="en-US" sz="1000" kern="0" dirty="0">
                <a:solidFill>
                  <a:srgbClr val="000000"/>
                </a:solidFill>
              </a:endParaRPr>
            </a:p>
            <a:p>
              <a:pPr algn="ctr" defTabSz="633062">
                <a:defRPr/>
              </a:pPr>
              <a:r>
                <a:rPr lang="es-PE" sz="1000" kern="0" dirty="0">
                  <a:solidFill>
                    <a:srgbClr val="000000"/>
                  </a:solidFill>
                  <a:ea typeface="+mn-lt"/>
                  <a:cs typeface="+mn-lt"/>
                </a:rPr>
                <a:t>0</a:t>
              </a:r>
              <a:endParaRPr lang="es-PE" sz="1000" kern="0" dirty="0">
                <a:ea typeface="+mn-lt"/>
                <a:cs typeface="+mn-lt"/>
              </a:endParaRPr>
            </a:p>
            <a:p>
              <a:pPr algn="ctr" defTabSz="633062">
                <a:defRPr/>
              </a:pPr>
              <a:r>
                <a:rPr lang="es-PE" sz="1000" kern="0" dirty="0">
                  <a:solidFill>
                    <a:srgbClr val="000000"/>
                  </a:solidFill>
                </a:rPr>
                <a:t>0</a:t>
              </a:r>
              <a:endParaRPr lang="es-PE" sz="1000" kern="0" dirty="0">
                <a:ea typeface="+mn-lt"/>
                <a:cs typeface="+mn-lt"/>
              </a:endParaRPr>
            </a:p>
            <a:p>
              <a:pPr algn="ctr" defTabSz="633062">
                <a:defRPr/>
              </a:pPr>
              <a:r>
                <a:rPr lang="es-PE" sz="1000" kern="0" dirty="0">
                  <a:solidFill>
                    <a:srgbClr val="000000"/>
                  </a:solidFill>
                </a:rPr>
                <a:t>0</a:t>
              </a:r>
              <a:endParaRPr lang="es-PE" sz="1000" kern="0" dirty="0">
                <a:ea typeface="+mn-lt"/>
                <a:cs typeface="+mn-lt"/>
              </a:endParaRPr>
            </a:p>
            <a:p>
              <a:pPr algn="ctr" defTabSz="633062">
                <a:defRPr/>
              </a:pPr>
              <a:endParaRPr lang="en-US" sz="1000" kern="0" dirty="0">
                <a:solidFill>
                  <a:srgbClr val="000000"/>
                </a:solidFill>
                <a:cs typeface="Arial"/>
              </a:endParaRPr>
            </a:p>
            <a:p>
              <a:pPr algn="ctr" defTabSz="633062">
                <a:defRPr/>
              </a:pPr>
              <a:endParaRPr lang="pl-PL" sz="1000" kern="0" dirty="0">
                <a:solidFill>
                  <a:srgbClr val="000000"/>
                </a:solidFill>
                <a:latin typeface="Arial" panose="020B0604020202020204"/>
              </a:endParaRPr>
            </a:p>
            <a:p>
              <a:pPr marL="228600" indent="-228600" defTabSz="633062">
                <a:buAutoNum type="arabicPeriod"/>
                <a:defRPr/>
              </a:pPr>
              <a:endParaRPr lang="en-US" sz="1000" kern="0" dirty="0">
                <a:solidFill>
                  <a:srgbClr val="000000"/>
                </a:solidFill>
                <a:latin typeface="Arial" panose="020B0604020202020204"/>
              </a:endParaRPr>
            </a:p>
          </p:txBody>
        </p:sp>
        <p:sp>
          <p:nvSpPr>
            <p:cNvPr id="29" name="TextBox 33">
              <a:extLst>
                <a:ext uri="{FF2B5EF4-FFF2-40B4-BE49-F238E27FC236}">
                  <a16:creationId xmlns:a16="http://schemas.microsoft.com/office/drawing/2014/main" id="{DEBAD8F9-83A8-49FC-AAC4-67BBC129BD16}"/>
                </a:ext>
              </a:extLst>
            </p:cNvPr>
            <p:cNvSpPr txBox="1"/>
            <p:nvPr/>
          </p:nvSpPr>
          <p:spPr>
            <a:xfrm>
              <a:off x="7356259" y="4676340"/>
              <a:ext cx="1430959" cy="1323439"/>
            </a:xfrm>
            <a:prstGeom prst="rect">
              <a:avLst/>
            </a:prstGeom>
            <a:solidFill>
              <a:schemeClr val="bg1"/>
            </a:solidFill>
            <a:ln w="12700">
              <a:solidFill>
                <a:schemeClr val="accent3"/>
              </a:solidFill>
            </a:ln>
          </p:spPr>
          <p:txBody>
            <a:bodyPr wrap="square" lIns="91440" tIns="45720" rIns="91440" bIns="45720" rtlCol="0" anchor="t">
              <a:spAutoFit/>
            </a:bodyPr>
            <a:lstStyle/>
            <a:p>
              <a:pPr algn="ctr" defTabSz="633062">
                <a:defRPr/>
              </a:pPr>
              <a:endParaRPr lang="es-PE" sz="1000" kern="0" dirty="0">
                <a:solidFill>
                  <a:srgbClr val="000000"/>
                </a:solidFill>
                <a:ea typeface="+mn-lt"/>
                <a:cs typeface="+mn-lt"/>
              </a:endParaRPr>
            </a:p>
            <a:p>
              <a:pPr algn="ctr" defTabSz="633062">
                <a:defRPr/>
              </a:pPr>
              <a:r>
                <a:rPr lang="es-PE" sz="1000" kern="0" dirty="0">
                  <a:solidFill>
                    <a:srgbClr val="000000"/>
                  </a:solidFill>
                  <a:ea typeface="+mn-lt"/>
                  <a:cs typeface="+mn-lt"/>
                </a:rPr>
                <a:t>0</a:t>
              </a:r>
              <a:endParaRPr lang="es-PE" sz="1000" kern="0" dirty="0">
                <a:ea typeface="+mn-lt"/>
                <a:cs typeface="+mn-lt"/>
              </a:endParaRPr>
            </a:p>
            <a:p>
              <a:pPr algn="ctr" defTabSz="633062">
                <a:defRPr/>
              </a:pPr>
              <a:r>
                <a:rPr lang="es-PE" sz="1000" kern="0" dirty="0">
                  <a:solidFill>
                    <a:srgbClr val="000000"/>
                  </a:solidFill>
                  <a:latin typeface="Arial" panose="020B0604020202020204"/>
                </a:rPr>
                <a:t>0</a:t>
              </a:r>
              <a:endParaRPr lang="es-PE" sz="1000" kern="0" dirty="0">
                <a:ea typeface="+mn-lt"/>
                <a:cs typeface="+mn-lt"/>
              </a:endParaRPr>
            </a:p>
            <a:p>
              <a:pPr algn="ctr" defTabSz="633062">
                <a:defRPr/>
              </a:pPr>
              <a:r>
                <a:rPr lang="es-PE" sz="1000" kern="0" dirty="0">
                  <a:solidFill>
                    <a:srgbClr val="000000"/>
                  </a:solidFill>
                  <a:latin typeface="Arial" panose="020B0604020202020204"/>
                </a:rPr>
                <a:t>0</a:t>
              </a:r>
              <a:endParaRPr lang="es-PE" sz="1000" kern="0" dirty="0">
                <a:ea typeface="+mn-lt"/>
                <a:cs typeface="+mn-lt"/>
              </a:endParaRPr>
            </a:p>
            <a:p>
              <a:pPr defTabSz="633062">
                <a:defRPr/>
              </a:pPr>
              <a:endParaRPr lang="pl-PL" sz="1000" kern="0" dirty="0">
                <a:solidFill>
                  <a:srgbClr val="000000"/>
                </a:solidFill>
                <a:latin typeface="Arial" panose="020B0604020202020204"/>
                <a:cs typeface="Arial"/>
              </a:endParaRPr>
            </a:p>
            <a:p>
              <a:pPr algn="ctr" defTabSz="633062">
                <a:defRPr/>
              </a:pPr>
              <a:endParaRPr lang="en-US" sz="1000" kern="0" dirty="0">
                <a:solidFill>
                  <a:srgbClr val="000000"/>
                </a:solidFill>
                <a:latin typeface="Arial" panose="020B0604020202020204"/>
              </a:endParaRPr>
            </a:p>
            <a:p>
              <a:pPr algn="ctr" defTabSz="633062">
                <a:defRPr/>
              </a:pPr>
              <a:endParaRPr lang="en-US" sz="1000" kern="0" dirty="0">
                <a:solidFill>
                  <a:srgbClr val="000000"/>
                </a:solidFill>
                <a:latin typeface="Arial" panose="020B0604020202020204"/>
              </a:endParaRPr>
            </a:p>
            <a:p>
              <a:pPr algn="ctr" defTabSz="633062">
                <a:defRPr/>
              </a:pPr>
              <a:endParaRPr lang="en-US" sz="1000" kern="0" dirty="0">
                <a:solidFill>
                  <a:srgbClr val="000000"/>
                </a:solidFill>
                <a:latin typeface="Arial" panose="020B0604020202020204"/>
              </a:endParaRPr>
            </a:p>
          </p:txBody>
        </p:sp>
        <p:sp>
          <p:nvSpPr>
            <p:cNvPr id="30" name="TextBox 33">
              <a:extLst>
                <a:ext uri="{FF2B5EF4-FFF2-40B4-BE49-F238E27FC236}">
                  <a16:creationId xmlns:a16="http://schemas.microsoft.com/office/drawing/2014/main" id="{3AC1B9FF-5307-40BD-9C43-B63B506C2134}"/>
                </a:ext>
              </a:extLst>
            </p:cNvPr>
            <p:cNvSpPr txBox="1"/>
            <p:nvPr/>
          </p:nvSpPr>
          <p:spPr>
            <a:xfrm>
              <a:off x="8836033" y="4676340"/>
              <a:ext cx="1430959" cy="1169551"/>
            </a:xfrm>
            <a:prstGeom prst="rect">
              <a:avLst/>
            </a:prstGeom>
            <a:solidFill>
              <a:schemeClr val="bg1"/>
            </a:solidFill>
            <a:ln w="12700">
              <a:solidFill>
                <a:schemeClr val="tx1"/>
              </a:solidFill>
            </a:ln>
          </p:spPr>
          <p:txBody>
            <a:bodyPr wrap="square" lIns="91440" tIns="45720" rIns="91440" bIns="45720" rtlCol="0" anchor="t">
              <a:spAutoFit/>
            </a:bodyPr>
            <a:lstStyle/>
            <a:p>
              <a:pPr defTabSz="633062">
                <a:defRPr/>
              </a:pPr>
              <a:endParaRPr lang="pl-PL" sz="1000" kern="0" dirty="0">
                <a:solidFill>
                  <a:srgbClr val="000000"/>
                </a:solidFill>
                <a:latin typeface="Arial" panose="020B0604020202020204"/>
              </a:endParaRPr>
            </a:p>
            <a:p>
              <a:pPr algn="ctr" defTabSz="633062">
                <a:defRPr/>
              </a:pPr>
              <a:r>
                <a:rPr lang="es-PE" sz="1000" kern="0" dirty="0">
                  <a:solidFill>
                    <a:srgbClr val="000000"/>
                  </a:solidFill>
                  <a:ea typeface="+mn-lt"/>
                  <a:cs typeface="+mn-lt"/>
                </a:rPr>
                <a:t>0</a:t>
              </a:r>
              <a:endParaRPr lang="es-PE" sz="1000" kern="0" dirty="0">
                <a:ea typeface="+mn-lt"/>
                <a:cs typeface="+mn-lt"/>
              </a:endParaRPr>
            </a:p>
            <a:p>
              <a:pPr algn="ctr" defTabSz="633062">
                <a:defRPr/>
              </a:pPr>
              <a:r>
                <a:rPr lang="es-PE" sz="1000" kern="0" dirty="0">
                  <a:solidFill>
                    <a:srgbClr val="000000"/>
                  </a:solidFill>
                  <a:latin typeface="Arial" panose="020B0604020202020204"/>
                </a:rPr>
                <a:t>0</a:t>
              </a:r>
              <a:endParaRPr lang="es-PE" sz="1000" kern="0" dirty="0">
                <a:ea typeface="+mn-lt"/>
                <a:cs typeface="+mn-lt"/>
              </a:endParaRPr>
            </a:p>
            <a:p>
              <a:pPr algn="ctr" defTabSz="633062">
                <a:defRPr/>
              </a:pPr>
              <a:r>
                <a:rPr lang="es-PE" sz="1000" kern="0" dirty="0">
                  <a:solidFill>
                    <a:srgbClr val="000000"/>
                  </a:solidFill>
                  <a:latin typeface="Arial" panose="020B0604020202020204"/>
                </a:rPr>
                <a:t>0</a:t>
              </a:r>
              <a:endParaRPr lang="es-PE" sz="1000" kern="0" dirty="0">
                <a:ea typeface="+mn-lt"/>
                <a:cs typeface="+mn-lt"/>
              </a:endParaRPr>
            </a:p>
            <a:p>
              <a:pPr algn="ctr" defTabSz="633062">
                <a:defRPr/>
              </a:pPr>
              <a:endParaRPr lang="en-US" sz="1000" kern="0" dirty="0">
                <a:solidFill>
                  <a:srgbClr val="000000"/>
                </a:solidFill>
                <a:latin typeface="Arial" panose="020B0604020202020204"/>
                <a:cs typeface="Arial"/>
              </a:endParaRPr>
            </a:p>
            <a:p>
              <a:pPr algn="ctr" defTabSz="633062">
                <a:defRPr/>
              </a:pPr>
              <a:endParaRPr lang="en-US" sz="1000" kern="0" dirty="0">
                <a:solidFill>
                  <a:srgbClr val="000000"/>
                </a:solidFill>
                <a:latin typeface="Arial" panose="020B0604020202020204"/>
              </a:endParaRPr>
            </a:p>
            <a:p>
              <a:pPr marL="228600" indent="-228600" defTabSz="633062">
                <a:buAutoNum type="arabicPeriod"/>
                <a:defRPr/>
              </a:pPr>
              <a:endParaRPr lang="en-US" sz="1000" kern="0" dirty="0">
                <a:solidFill>
                  <a:srgbClr val="000000"/>
                </a:solidFill>
                <a:latin typeface="Arial" panose="020B0604020202020204"/>
              </a:endParaRPr>
            </a:p>
          </p:txBody>
        </p:sp>
        <p:sp>
          <p:nvSpPr>
            <p:cNvPr id="32" name="Arrow: Pentagon 29">
              <a:extLst>
                <a:ext uri="{FF2B5EF4-FFF2-40B4-BE49-F238E27FC236}">
                  <a16:creationId xmlns:a16="http://schemas.microsoft.com/office/drawing/2014/main" id="{4C77B491-9B21-411F-83D7-E8953A1782C9}"/>
                </a:ext>
              </a:extLst>
            </p:cNvPr>
            <p:cNvSpPr/>
            <p:nvPr/>
          </p:nvSpPr>
          <p:spPr>
            <a:xfrm>
              <a:off x="748145" y="6085337"/>
              <a:ext cx="2061390" cy="246221"/>
            </a:xfrm>
            <a:prstGeom prst="homePlate">
              <a:avLst>
                <a:gd name="adj" fmla="val 24053"/>
              </a:avLst>
            </a:prstGeom>
            <a:solidFill>
              <a:srgbClr val="C8C8C8"/>
            </a:solidFill>
            <a:ln w="12700" cap="flat" cmpd="sng" algn="ctr">
              <a:solidFill>
                <a:schemeClr val="tx1"/>
              </a:solidFill>
              <a:prstDash val="solid"/>
              <a:miter lim="800000"/>
            </a:ln>
            <a:effectLst/>
          </p:spPr>
          <p:txBody>
            <a:bodyPr lIns="84406" tIns="42203" rIns="84406" bIns="42203" rtlCol="0" anchor="t"/>
            <a:lstStyle/>
            <a:p>
              <a:pPr algn="ctr" defTabSz="633062">
                <a:defRPr/>
              </a:pPr>
              <a:r>
                <a:rPr lang="es-PE" sz="1000" b="1" kern="0">
                  <a:solidFill>
                    <a:srgbClr val="000000"/>
                  </a:solidFill>
                  <a:latin typeface="Arial" panose="020B0604020202020204"/>
                </a:rPr>
                <a:t>Step</a:t>
              </a:r>
              <a:endParaRPr lang="es-PE" sz="1000" kern="0">
                <a:solidFill>
                  <a:srgbClr val="000000"/>
                </a:solidFill>
                <a:latin typeface="Arial" panose="020B0604020202020204"/>
                <a:cs typeface="Arial" panose="020B0604020202020204"/>
              </a:endParaRPr>
            </a:p>
          </p:txBody>
        </p:sp>
        <p:sp>
          <p:nvSpPr>
            <p:cNvPr id="33" name="TextBox 33">
              <a:extLst>
                <a:ext uri="{FF2B5EF4-FFF2-40B4-BE49-F238E27FC236}">
                  <a16:creationId xmlns:a16="http://schemas.microsoft.com/office/drawing/2014/main" id="{B37272AF-B94D-4A09-A4EF-E228CD661301}"/>
                </a:ext>
              </a:extLst>
            </p:cNvPr>
            <p:cNvSpPr txBox="1"/>
            <p:nvPr/>
          </p:nvSpPr>
          <p:spPr>
            <a:xfrm>
              <a:off x="2853373" y="6076773"/>
              <a:ext cx="1430959" cy="246221"/>
            </a:xfrm>
            <a:prstGeom prst="rect">
              <a:avLst/>
            </a:prstGeom>
            <a:solidFill>
              <a:schemeClr val="bg1"/>
            </a:solidFill>
            <a:ln w="12700">
              <a:solidFill>
                <a:schemeClr val="tx1"/>
              </a:solidFill>
            </a:ln>
          </p:spPr>
          <p:txBody>
            <a:bodyPr wrap="square" lIns="91440" tIns="45720" rIns="91440" bIns="45720" rtlCol="0" anchor="t">
              <a:spAutoFit/>
            </a:bodyPr>
            <a:lstStyle/>
            <a:p>
              <a:pPr algn="ctr" defTabSz="633062">
                <a:defRPr/>
              </a:pPr>
              <a:r>
                <a:rPr lang="en-US" sz="1000" kern="0" dirty="0">
                  <a:solidFill>
                    <a:srgbClr val="000000"/>
                  </a:solidFill>
                  <a:latin typeface="Arial" panose="020B0604020202020204"/>
                </a:rPr>
                <a:t>1-3</a:t>
              </a:r>
              <a:endParaRPr lang="en-US" sz="1000" kern="0" dirty="0">
                <a:solidFill>
                  <a:srgbClr val="FFFFFF"/>
                </a:solidFill>
                <a:latin typeface="Arial" panose="020B0604020202020204"/>
              </a:endParaRPr>
            </a:p>
          </p:txBody>
        </p:sp>
        <p:sp>
          <p:nvSpPr>
            <p:cNvPr id="34" name="TextBox 33">
              <a:extLst>
                <a:ext uri="{FF2B5EF4-FFF2-40B4-BE49-F238E27FC236}">
                  <a16:creationId xmlns:a16="http://schemas.microsoft.com/office/drawing/2014/main" id="{25CB5DA0-D04B-4AA7-9CEE-51D071921C67}"/>
                </a:ext>
              </a:extLst>
            </p:cNvPr>
            <p:cNvSpPr txBox="1"/>
            <p:nvPr/>
          </p:nvSpPr>
          <p:spPr>
            <a:xfrm>
              <a:off x="4361285" y="6065182"/>
              <a:ext cx="1430959" cy="246221"/>
            </a:xfrm>
            <a:prstGeom prst="rect">
              <a:avLst/>
            </a:prstGeom>
            <a:solidFill>
              <a:schemeClr val="bg1"/>
            </a:solidFill>
            <a:ln w="12700">
              <a:solidFill>
                <a:srgbClr val="595959"/>
              </a:solidFill>
            </a:ln>
          </p:spPr>
          <p:txBody>
            <a:bodyPr wrap="square" lIns="91440" tIns="45720" rIns="91440" bIns="45720" rtlCol="0" anchor="t">
              <a:spAutoFit/>
            </a:bodyPr>
            <a:lstStyle/>
            <a:p>
              <a:pPr algn="ctr" defTabSz="633062">
                <a:defRPr/>
              </a:pPr>
              <a:r>
                <a:rPr lang="es-PE" sz="1000" kern="0" dirty="0">
                  <a:solidFill>
                    <a:srgbClr val="000000"/>
                  </a:solidFill>
                  <a:latin typeface="Arial" panose="020B0604020202020204"/>
                </a:rPr>
                <a:t>4-6</a:t>
              </a:r>
              <a:endParaRPr lang="en-US" sz="1000" kern="0" dirty="0">
                <a:solidFill>
                  <a:srgbClr val="000000"/>
                </a:solidFill>
                <a:latin typeface="Arial" panose="020B0604020202020204"/>
              </a:endParaRPr>
            </a:p>
          </p:txBody>
        </p:sp>
        <p:sp>
          <p:nvSpPr>
            <p:cNvPr id="35" name="TextBox 33">
              <a:extLst>
                <a:ext uri="{FF2B5EF4-FFF2-40B4-BE49-F238E27FC236}">
                  <a16:creationId xmlns:a16="http://schemas.microsoft.com/office/drawing/2014/main" id="{CAC090CB-B8B3-41B2-8584-291E026FF9D0}"/>
                </a:ext>
              </a:extLst>
            </p:cNvPr>
            <p:cNvSpPr txBox="1"/>
            <p:nvPr/>
          </p:nvSpPr>
          <p:spPr>
            <a:xfrm>
              <a:off x="5867180" y="6065182"/>
              <a:ext cx="1430959" cy="246221"/>
            </a:xfrm>
            <a:prstGeom prst="rect">
              <a:avLst/>
            </a:prstGeom>
            <a:solidFill>
              <a:schemeClr val="bg1"/>
            </a:solidFill>
            <a:ln w="12700">
              <a:solidFill>
                <a:srgbClr val="FFC000"/>
              </a:solidFill>
            </a:ln>
          </p:spPr>
          <p:txBody>
            <a:bodyPr wrap="square" rtlCol="0">
              <a:spAutoFit/>
            </a:bodyPr>
            <a:lstStyle/>
            <a:p>
              <a:pPr algn="ctr" defTabSz="633062">
                <a:defRPr/>
              </a:pPr>
              <a:r>
                <a:rPr lang="es-PE" sz="1000" kern="0" dirty="0">
                  <a:solidFill>
                    <a:srgbClr val="000000"/>
                  </a:solidFill>
                  <a:latin typeface="Arial" panose="020B0604020202020204"/>
                </a:rPr>
                <a:t>7</a:t>
              </a:r>
              <a:endParaRPr lang="en-US" sz="1000" kern="0" dirty="0">
                <a:solidFill>
                  <a:srgbClr val="000000"/>
                </a:solidFill>
                <a:latin typeface="Arial" panose="020B0604020202020204"/>
              </a:endParaRPr>
            </a:p>
          </p:txBody>
        </p:sp>
        <p:sp>
          <p:nvSpPr>
            <p:cNvPr id="36" name="TextBox 33">
              <a:extLst>
                <a:ext uri="{FF2B5EF4-FFF2-40B4-BE49-F238E27FC236}">
                  <a16:creationId xmlns:a16="http://schemas.microsoft.com/office/drawing/2014/main" id="{7721A626-4330-498D-89D3-0ED1CB8AC4AB}"/>
                </a:ext>
              </a:extLst>
            </p:cNvPr>
            <p:cNvSpPr txBox="1"/>
            <p:nvPr/>
          </p:nvSpPr>
          <p:spPr>
            <a:xfrm>
              <a:off x="7356259" y="6065182"/>
              <a:ext cx="1430959" cy="246221"/>
            </a:xfrm>
            <a:prstGeom prst="rect">
              <a:avLst/>
            </a:prstGeom>
            <a:solidFill>
              <a:schemeClr val="bg1"/>
            </a:solidFill>
            <a:ln w="12700">
              <a:solidFill>
                <a:schemeClr val="accent3"/>
              </a:solidFill>
            </a:ln>
          </p:spPr>
          <p:txBody>
            <a:bodyPr wrap="square" rtlCol="0">
              <a:spAutoFit/>
            </a:bodyPr>
            <a:lstStyle/>
            <a:p>
              <a:pPr algn="ctr" defTabSz="633062">
                <a:defRPr/>
              </a:pPr>
              <a:r>
                <a:rPr lang="en-US" sz="1000" kern="0" dirty="0">
                  <a:solidFill>
                    <a:srgbClr val="000000"/>
                  </a:solidFill>
                  <a:latin typeface="Arial" panose="020B0604020202020204"/>
                </a:rPr>
                <a:t>7</a:t>
              </a:r>
            </a:p>
          </p:txBody>
        </p:sp>
        <p:sp>
          <p:nvSpPr>
            <p:cNvPr id="37" name="TextBox 33">
              <a:extLst>
                <a:ext uri="{FF2B5EF4-FFF2-40B4-BE49-F238E27FC236}">
                  <a16:creationId xmlns:a16="http://schemas.microsoft.com/office/drawing/2014/main" id="{C4BA1C83-8745-4CA2-8878-B13E76706629}"/>
                </a:ext>
              </a:extLst>
            </p:cNvPr>
            <p:cNvSpPr txBox="1"/>
            <p:nvPr/>
          </p:nvSpPr>
          <p:spPr>
            <a:xfrm>
              <a:off x="8836033" y="6065182"/>
              <a:ext cx="1430959" cy="246221"/>
            </a:xfrm>
            <a:prstGeom prst="rect">
              <a:avLst/>
            </a:prstGeom>
            <a:solidFill>
              <a:schemeClr val="bg1"/>
            </a:solidFill>
            <a:ln w="12700">
              <a:solidFill>
                <a:schemeClr val="tx1"/>
              </a:solidFill>
            </a:ln>
          </p:spPr>
          <p:txBody>
            <a:bodyPr wrap="square" rtlCol="0">
              <a:spAutoFit/>
            </a:bodyPr>
            <a:lstStyle/>
            <a:p>
              <a:pPr algn="ctr" defTabSz="633062">
                <a:defRPr/>
              </a:pPr>
              <a:r>
                <a:rPr lang="en-US" sz="1000" kern="0" dirty="0">
                  <a:solidFill>
                    <a:srgbClr val="000000"/>
                  </a:solidFill>
                  <a:latin typeface="Arial" panose="020B0604020202020204"/>
                </a:rPr>
                <a:t>7</a:t>
              </a:r>
            </a:p>
          </p:txBody>
        </p:sp>
        <p:sp>
          <p:nvSpPr>
            <p:cNvPr id="38" name="TextBox 33">
              <a:extLst>
                <a:ext uri="{FF2B5EF4-FFF2-40B4-BE49-F238E27FC236}">
                  <a16:creationId xmlns:a16="http://schemas.microsoft.com/office/drawing/2014/main" id="{79FE411E-9A0E-4376-96FF-85B4C1404315}"/>
                </a:ext>
              </a:extLst>
            </p:cNvPr>
            <p:cNvSpPr txBox="1"/>
            <p:nvPr/>
          </p:nvSpPr>
          <p:spPr>
            <a:xfrm>
              <a:off x="2911556" y="2555260"/>
              <a:ext cx="1314591" cy="1061829"/>
            </a:xfrm>
            <a:prstGeom prst="rect">
              <a:avLst/>
            </a:prstGeom>
            <a:solidFill>
              <a:schemeClr val="bg1"/>
            </a:solidFill>
            <a:ln w="12700">
              <a:solidFill>
                <a:schemeClr val="tx1"/>
              </a:solidFill>
            </a:ln>
          </p:spPr>
          <p:txBody>
            <a:bodyPr wrap="square" lIns="91440" tIns="45720" rIns="91440" bIns="45720" rtlCol="0" anchor="t">
              <a:spAutoFit/>
            </a:bodyPr>
            <a:lstStyle/>
            <a:p>
              <a:pPr marL="171450" indent="-171450" defTabSz="633062">
                <a:buFontTx/>
                <a:buChar char="-"/>
                <a:defRPr/>
              </a:pPr>
              <a:r>
                <a:rPr lang="en-US" sz="900" kern="0" dirty="0"/>
                <a:t>Safety KPI</a:t>
              </a:r>
            </a:p>
            <a:p>
              <a:pPr marL="171450" indent="-171450" defTabSz="633062">
                <a:buFontTx/>
                <a:buChar char="-"/>
                <a:defRPr/>
              </a:pPr>
              <a:r>
                <a:rPr lang="en-US" sz="900" kern="0" dirty="0"/>
                <a:t>Radar Chart team Safety</a:t>
              </a:r>
              <a:endParaRPr lang="en-US" sz="900" kern="0" dirty="0">
                <a:cs typeface="Arial"/>
              </a:endParaRPr>
            </a:p>
            <a:p>
              <a:pPr marL="171450" indent="-171450" defTabSz="633062">
                <a:buFontTx/>
                <a:buChar char="-"/>
                <a:defRPr/>
              </a:pPr>
              <a:r>
                <a:rPr lang="en-US" sz="900" kern="0" dirty="0"/>
                <a:t>Elaboration S-Matrix </a:t>
              </a:r>
            </a:p>
            <a:p>
              <a:pPr marL="171450" indent="-171450" defTabSz="633062">
                <a:buFontTx/>
                <a:buChar char="-"/>
                <a:defRPr/>
              </a:pPr>
              <a:r>
                <a:rPr lang="en-US" sz="900" kern="0" dirty="0"/>
                <a:t>Training</a:t>
              </a:r>
              <a:endParaRPr lang="en-US" sz="900" kern="0" dirty="0">
                <a:cs typeface="Arial" panose="020B0604020202020204"/>
              </a:endParaRPr>
            </a:p>
            <a:p>
              <a:pPr marL="171450" indent="-171450" defTabSz="633062">
                <a:buFontTx/>
                <a:buChar char="-"/>
                <a:defRPr/>
              </a:pPr>
              <a:endParaRPr lang="en-US" sz="900" kern="0" dirty="0"/>
            </a:p>
          </p:txBody>
        </p:sp>
        <p:sp>
          <p:nvSpPr>
            <p:cNvPr id="39" name="TextBox 33">
              <a:extLst>
                <a:ext uri="{FF2B5EF4-FFF2-40B4-BE49-F238E27FC236}">
                  <a16:creationId xmlns:a16="http://schemas.microsoft.com/office/drawing/2014/main" id="{3D4E4B2A-C6AC-4D86-8AFF-BB6544BB3BDD}"/>
                </a:ext>
              </a:extLst>
            </p:cNvPr>
            <p:cNvSpPr txBox="1"/>
            <p:nvPr/>
          </p:nvSpPr>
          <p:spPr>
            <a:xfrm>
              <a:off x="4332403" y="2555260"/>
              <a:ext cx="2856864" cy="507831"/>
            </a:xfrm>
            <a:prstGeom prst="rect">
              <a:avLst/>
            </a:prstGeom>
            <a:solidFill>
              <a:schemeClr val="bg1"/>
            </a:solidFill>
            <a:ln w="12700">
              <a:solidFill>
                <a:schemeClr val="tx1"/>
              </a:solidFill>
            </a:ln>
          </p:spPr>
          <p:txBody>
            <a:bodyPr wrap="square" lIns="91440" tIns="45720" rIns="91440" bIns="45720" rtlCol="0" anchor="t">
              <a:spAutoFit/>
            </a:bodyPr>
            <a:lstStyle/>
            <a:p>
              <a:pPr marL="171450" indent="-171450" defTabSz="633062">
                <a:buFont typeface="Arial"/>
                <a:buChar char="•"/>
                <a:defRPr/>
              </a:pPr>
              <a:r>
                <a:rPr lang="en-US" sz="900" kern="0" dirty="0" err="1"/>
                <a:t>Expansión</a:t>
              </a:r>
              <a:r>
                <a:rPr lang="en-US" sz="900" kern="0" dirty="0"/>
                <a:t> de la </a:t>
              </a:r>
              <a:r>
                <a:rPr lang="en-US" sz="900" kern="0" dirty="0" err="1"/>
                <a:t>metodología</a:t>
              </a:r>
              <a:r>
                <a:rPr lang="en-US" sz="900" kern="0" dirty="0"/>
                <a:t> al lab EHS.</a:t>
              </a:r>
              <a:endParaRPr lang="en-US" dirty="0"/>
            </a:p>
            <a:p>
              <a:pPr marL="171450" indent="-171450" defTabSz="633062">
                <a:buFontTx/>
                <a:buChar char="-"/>
                <a:defRPr/>
              </a:pPr>
              <a:endParaRPr lang="en-US" sz="900" kern="0" dirty="0"/>
            </a:p>
            <a:p>
              <a:pPr marL="171450" indent="-171450" defTabSz="633062">
                <a:buFontTx/>
                <a:buChar char="-"/>
                <a:defRPr/>
              </a:pPr>
              <a:endParaRPr lang="en-US" sz="900" kern="0" dirty="0"/>
            </a:p>
          </p:txBody>
        </p:sp>
        <p:sp>
          <p:nvSpPr>
            <p:cNvPr id="40" name="TextBox 33">
              <a:extLst>
                <a:ext uri="{FF2B5EF4-FFF2-40B4-BE49-F238E27FC236}">
                  <a16:creationId xmlns:a16="http://schemas.microsoft.com/office/drawing/2014/main" id="{83FC95E9-C244-49E6-913B-7925F106B097}"/>
                </a:ext>
              </a:extLst>
            </p:cNvPr>
            <p:cNvSpPr txBox="1"/>
            <p:nvPr/>
          </p:nvSpPr>
          <p:spPr>
            <a:xfrm>
              <a:off x="7350286" y="2559415"/>
              <a:ext cx="2894210" cy="230832"/>
            </a:xfrm>
            <a:prstGeom prst="rect">
              <a:avLst/>
            </a:prstGeom>
            <a:solidFill>
              <a:schemeClr val="bg1"/>
            </a:solidFill>
            <a:ln w="12700">
              <a:solidFill>
                <a:schemeClr val="accent3"/>
              </a:solidFill>
            </a:ln>
          </p:spPr>
          <p:txBody>
            <a:bodyPr wrap="square" lIns="91440" tIns="45720" rIns="91440" bIns="45720" rtlCol="0" anchor="t">
              <a:spAutoFit/>
            </a:bodyPr>
            <a:lstStyle/>
            <a:p>
              <a:pPr marL="171450" indent="-171450" defTabSz="633062">
                <a:buFontTx/>
                <a:buChar char="-"/>
                <a:defRPr/>
              </a:pPr>
              <a:r>
                <a:rPr lang="en-US" sz="900" kern="0" dirty="0"/>
                <a:t>Automatization the process.</a:t>
              </a:r>
              <a:endParaRPr lang="en-US" dirty="0"/>
            </a:p>
          </p:txBody>
        </p:sp>
      </p:grpSp>
    </p:spTree>
    <p:extLst>
      <p:ext uri="{BB962C8B-B14F-4D97-AF65-F5344CB8AC3E}">
        <p14:creationId xmlns:p14="http://schemas.microsoft.com/office/powerpoint/2010/main" val="1564861789"/>
      </p:ext>
    </p:extLst>
  </p:cSld>
  <p:clrMapOvr>
    <a:masterClrMapping/>
  </p:clrMapOvr>
  <p:transition spd="slow" advTm="1500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6F5B-4A6F-EE42-95BB-D1DE7A80DD2F}"/>
              </a:ext>
            </a:extLst>
          </p:cNvPr>
          <p:cNvSpPr>
            <a:spLocks noGrp="1"/>
          </p:cNvSpPr>
          <p:nvPr>
            <p:ph type="title"/>
          </p:nvPr>
        </p:nvSpPr>
        <p:spPr>
          <a:xfrm>
            <a:off x="479424" y="642073"/>
            <a:ext cx="8486775" cy="443198"/>
          </a:xfrm>
        </p:spPr>
        <p:txBody>
          <a:bodyPr/>
          <a:lstStyle/>
          <a:p>
            <a:r>
              <a:rPr lang="en-US"/>
              <a:t>3.1 STEPS</a:t>
            </a:r>
          </a:p>
        </p:txBody>
      </p:sp>
      <p:sp>
        <p:nvSpPr>
          <p:cNvPr id="5" name="Content Placeholder 16">
            <a:extLst>
              <a:ext uri="{FF2B5EF4-FFF2-40B4-BE49-F238E27FC236}">
                <a16:creationId xmlns:a16="http://schemas.microsoft.com/office/drawing/2014/main" id="{84B667E7-5EE7-40A1-B656-DB98B7AB162F}"/>
              </a:ext>
            </a:extLst>
          </p:cNvPr>
          <p:cNvSpPr/>
          <p:nvPr/>
        </p:nvSpPr>
        <p:spPr>
          <a:xfrm>
            <a:off x="601725" y="2321716"/>
            <a:ext cx="8579924" cy="3435143"/>
          </a:xfrm>
          <a:custGeom>
            <a:avLst/>
            <a:gdLst>
              <a:gd name="connsiteX0" fmla="*/ 4010448 w 4010448"/>
              <a:gd name="connsiteY0" fmla="*/ 0 h 1806177"/>
              <a:gd name="connsiteX1" fmla="*/ 3812901 w 4010448"/>
              <a:gd name="connsiteY1" fmla="*/ 166092 h 1806177"/>
              <a:gd name="connsiteX2" fmla="*/ 3898584 w 4010448"/>
              <a:gd name="connsiteY2" fmla="*/ 172045 h 1806177"/>
              <a:gd name="connsiteX3" fmla="*/ 2868601 w 4010448"/>
              <a:gd name="connsiteY3" fmla="*/ 1247180 h 1806177"/>
              <a:gd name="connsiteX4" fmla="*/ 1626195 w 4010448"/>
              <a:gd name="connsiteY4" fmla="*/ 1696045 h 1806177"/>
              <a:gd name="connsiteX5" fmla="*/ 154111 w 4010448"/>
              <a:gd name="connsiteY5" fmla="*/ 1719263 h 1806177"/>
              <a:gd name="connsiteX6" fmla="*/ 77353 w 4010448"/>
              <a:gd name="connsiteY6" fmla="*/ 1650206 h 1806177"/>
              <a:gd name="connsiteX7" fmla="*/ 0 w 4010448"/>
              <a:gd name="connsiteY7" fmla="*/ 1727597 h 1806177"/>
              <a:gd name="connsiteX8" fmla="*/ 77353 w 4010448"/>
              <a:gd name="connsiteY8" fmla="*/ 1804988 h 1806177"/>
              <a:gd name="connsiteX9" fmla="*/ 146971 w 4010448"/>
              <a:gd name="connsiteY9" fmla="*/ 1760339 h 1806177"/>
              <a:gd name="connsiteX10" fmla="*/ 809230 w 4010448"/>
              <a:gd name="connsiteY10" fmla="*/ 1806178 h 1806177"/>
              <a:gd name="connsiteX11" fmla="*/ 1632145 w 4010448"/>
              <a:gd name="connsiteY11" fmla="*/ 1737122 h 1806177"/>
              <a:gd name="connsiteX12" fmla="*/ 2890022 w 4010448"/>
              <a:gd name="connsiteY12" fmla="*/ 1282899 h 1806177"/>
              <a:gd name="connsiteX13" fmla="*/ 3936070 w 4010448"/>
              <a:gd name="connsiteY13" fmla="*/ 191095 h 1806177"/>
              <a:gd name="connsiteX14" fmla="*/ 3991407 w 4010448"/>
              <a:gd name="connsiteY14" fmla="*/ 257175 h 1806177"/>
              <a:gd name="connsiteX15" fmla="*/ 4010448 w 4010448"/>
              <a:gd name="connsiteY15" fmla="*/ 0 h 1806177"/>
              <a:gd name="connsiteX16" fmla="*/ 77948 w 4010448"/>
              <a:gd name="connsiteY16" fmla="*/ 1763316 h 1806177"/>
              <a:gd name="connsiteX17" fmla="*/ 42247 w 4010448"/>
              <a:gd name="connsiteY17" fmla="*/ 1727597 h 1806177"/>
              <a:gd name="connsiteX18" fmla="*/ 77948 w 4010448"/>
              <a:gd name="connsiteY18" fmla="*/ 1691878 h 1806177"/>
              <a:gd name="connsiteX19" fmla="*/ 113649 w 4010448"/>
              <a:gd name="connsiteY19" fmla="*/ 1727597 h 1806177"/>
              <a:gd name="connsiteX20" fmla="*/ 77948 w 4010448"/>
              <a:gd name="connsiteY20" fmla="*/ 1763316 h 18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10448" h="1806177">
                <a:moveTo>
                  <a:pt x="4010448" y="0"/>
                </a:moveTo>
                <a:lnTo>
                  <a:pt x="3812901" y="166092"/>
                </a:lnTo>
                <a:lnTo>
                  <a:pt x="3898584" y="172045"/>
                </a:lnTo>
                <a:cubicBezTo>
                  <a:pt x="3649865" y="622102"/>
                  <a:pt x="3303562" y="984052"/>
                  <a:pt x="2868601" y="1247180"/>
                </a:cubicBezTo>
                <a:cubicBezTo>
                  <a:pt x="2510993" y="1463874"/>
                  <a:pt x="2092692" y="1615083"/>
                  <a:pt x="1626195" y="1696045"/>
                </a:cubicBezTo>
                <a:cubicBezTo>
                  <a:pt x="849096" y="1831181"/>
                  <a:pt x="191597" y="1725811"/>
                  <a:pt x="154111" y="1719263"/>
                </a:cubicBezTo>
                <a:cubicBezTo>
                  <a:pt x="149946" y="1680567"/>
                  <a:pt x="117219" y="1650206"/>
                  <a:pt x="77353" y="1650206"/>
                </a:cubicBezTo>
                <a:cubicBezTo>
                  <a:pt x="34511" y="1650206"/>
                  <a:pt x="0" y="1684735"/>
                  <a:pt x="0" y="1727597"/>
                </a:cubicBezTo>
                <a:cubicBezTo>
                  <a:pt x="0" y="1770459"/>
                  <a:pt x="34511" y="1804988"/>
                  <a:pt x="77353" y="1804988"/>
                </a:cubicBezTo>
                <a:cubicBezTo>
                  <a:pt x="108294" y="1804988"/>
                  <a:pt x="135070" y="1786533"/>
                  <a:pt x="146971" y="1760339"/>
                </a:cubicBezTo>
                <a:cubicBezTo>
                  <a:pt x="172556" y="1764506"/>
                  <a:pt x="431986" y="1806178"/>
                  <a:pt x="809230" y="1806178"/>
                </a:cubicBezTo>
                <a:cubicBezTo>
                  <a:pt x="1046644" y="1806178"/>
                  <a:pt x="1330469" y="1789509"/>
                  <a:pt x="1632145" y="1737122"/>
                </a:cubicBezTo>
                <a:cubicBezTo>
                  <a:pt x="2104593" y="1654969"/>
                  <a:pt x="2527653" y="1502569"/>
                  <a:pt x="2890022" y="1282899"/>
                </a:cubicBezTo>
                <a:cubicBezTo>
                  <a:pt x="3331528" y="1015603"/>
                  <a:pt x="3683186" y="648295"/>
                  <a:pt x="3936070" y="191095"/>
                </a:cubicBezTo>
                <a:lnTo>
                  <a:pt x="3991407" y="257175"/>
                </a:lnTo>
                <a:lnTo>
                  <a:pt x="4010448" y="0"/>
                </a:lnTo>
                <a:close/>
                <a:moveTo>
                  <a:pt x="77948" y="1763316"/>
                </a:moveTo>
                <a:cubicBezTo>
                  <a:pt x="58312" y="1763316"/>
                  <a:pt x="42247" y="1747242"/>
                  <a:pt x="42247" y="1727597"/>
                </a:cubicBezTo>
                <a:cubicBezTo>
                  <a:pt x="42247" y="1707951"/>
                  <a:pt x="58312" y="1691878"/>
                  <a:pt x="77948" y="1691878"/>
                </a:cubicBezTo>
                <a:cubicBezTo>
                  <a:pt x="97584" y="1691878"/>
                  <a:pt x="113649" y="1707951"/>
                  <a:pt x="113649" y="1727597"/>
                </a:cubicBezTo>
                <a:cubicBezTo>
                  <a:pt x="113649" y="1747242"/>
                  <a:pt x="97584" y="1763316"/>
                  <a:pt x="77948" y="1763316"/>
                </a:cubicBezTo>
                <a:close/>
              </a:path>
            </a:pathLst>
          </a:custGeom>
          <a:solidFill>
            <a:schemeClr val="accent3"/>
          </a:solidFill>
          <a:ln w="5948" cap="flat">
            <a:noFill/>
            <a:prstDash val="solid"/>
            <a:miter/>
          </a:ln>
        </p:spPr>
        <p:txBody>
          <a:bodyPr rtlCol="0" anchor="ctr"/>
          <a:lstStyle/>
          <a:p>
            <a:endParaRPr lang="en-US"/>
          </a:p>
        </p:txBody>
      </p:sp>
      <p:sp>
        <p:nvSpPr>
          <p:cNvPr id="8" name="Oval 21">
            <a:extLst>
              <a:ext uri="{FF2B5EF4-FFF2-40B4-BE49-F238E27FC236}">
                <a16:creationId xmlns:a16="http://schemas.microsoft.com/office/drawing/2014/main" id="{FAA41A39-07CA-4B65-BBDA-13B901343AEE}"/>
              </a:ext>
            </a:extLst>
          </p:cNvPr>
          <p:cNvSpPr/>
          <p:nvPr/>
        </p:nvSpPr>
        <p:spPr>
          <a:xfrm>
            <a:off x="7744570" y="3255007"/>
            <a:ext cx="959268" cy="93980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54787852-F774-48E7-8021-F7564F92101F}"/>
              </a:ext>
            </a:extLst>
          </p:cNvPr>
          <p:cNvSpPr txBox="1">
            <a:spLocks/>
          </p:cNvSpPr>
          <p:nvPr/>
        </p:nvSpPr>
        <p:spPr>
          <a:xfrm>
            <a:off x="3956455" y="3848687"/>
            <a:ext cx="2337552" cy="1243706"/>
          </a:xfrm>
          <a:prstGeom prst="rect">
            <a:avLst/>
          </a:prstGeom>
        </p:spPr>
        <p:txBody>
          <a:bodyPr wrap="square"/>
          <a:lstStyle>
            <a:lvl1pPr marL="228600" indent="-228600" algn="l" defTabSz="914400" rtl="0" eaLnBrk="1" latinLnBrk="0" hangingPunct="1">
              <a:lnSpc>
                <a:spcPct val="90000"/>
              </a:lnSpc>
              <a:spcBef>
                <a:spcPts val="1000"/>
              </a:spcBef>
              <a:buClr>
                <a:schemeClr val="accent3"/>
              </a:buClr>
              <a:buFont typeface="Wingdings" pitchFamily="2"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buClr>
                <a:schemeClr val="tx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err="1"/>
              <a:t>Involucrar</a:t>
            </a:r>
            <a:r>
              <a:rPr lang="en-US" sz="1600" b="1"/>
              <a:t> a </a:t>
            </a:r>
            <a:r>
              <a:rPr lang="en-US" sz="1600" b="1" err="1"/>
              <a:t>todos</a:t>
            </a:r>
            <a:r>
              <a:rPr lang="en-US" sz="1600" b="1"/>
              <a:t> </a:t>
            </a:r>
            <a:r>
              <a:rPr lang="en-US" sz="1600" b="1" err="1"/>
              <a:t>los</a:t>
            </a:r>
            <a:r>
              <a:rPr lang="en-US" sz="1600" b="1"/>
              <a:t> </a:t>
            </a:r>
            <a:r>
              <a:rPr lang="en-US" sz="1600" b="1" err="1"/>
              <a:t>colaboradores</a:t>
            </a:r>
            <a:r>
              <a:rPr lang="en-US" sz="1600" b="1"/>
              <a:t> </a:t>
            </a:r>
            <a:r>
              <a:rPr lang="en-US" sz="1600" b="1" err="1"/>
              <a:t>en</a:t>
            </a:r>
            <a:r>
              <a:rPr lang="en-US" sz="1600" b="1"/>
              <a:t> la </a:t>
            </a:r>
            <a:r>
              <a:rPr lang="en-US" sz="1600" b="1" err="1"/>
              <a:t>implementación</a:t>
            </a:r>
            <a:r>
              <a:rPr lang="en-US" sz="1600" b="1"/>
              <a:t> WCS.</a:t>
            </a:r>
            <a:endParaRPr lang="en-US" sz="1600"/>
          </a:p>
        </p:txBody>
      </p:sp>
      <p:sp>
        <p:nvSpPr>
          <p:cNvPr id="11" name="Text Placeholder 2">
            <a:extLst>
              <a:ext uri="{FF2B5EF4-FFF2-40B4-BE49-F238E27FC236}">
                <a16:creationId xmlns:a16="http://schemas.microsoft.com/office/drawing/2014/main" id="{E3964594-F352-4F2C-8BDD-AD5AC4C9CFA6}"/>
              </a:ext>
            </a:extLst>
          </p:cNvPr>
          <p:cNvSpPr txBox="1">
            <a:spLocks/>
          </p:cNvSpPr>
          <p:nvPr/>
        </p:nvSpPr>
        <p:spPr>
          <a:xfrm>
            <a:off x="1102585" y="4217271"/>
            <a:ext cx="1789629" cy="939800"/>
          </a:xfrm>
          <a:prstGeom prst="rect">
            <a:avLst/>
          </a:prstGeom>
        </p:spPr>
        <p:txBody>
          <a:bodyPr wrap="square"/>
          <a:lstStyle>
            <a:lvl1pPr marL="228600" indent="-228600" algn="l" defTabSz="914400" rtl="0" eaLnBrk="1" latinLnBrk="0" hangingPunct="1">
              <a:lnSpc>
                <a:spcPct val="90000"/>
              </a:lnSpc>
              <a:spcBef>
                <a:spcPts val="1000"/>
              </a:spcBef>
              <a:buClr>
                <a:schemeClr val="accent3"/>
              </a:buClr>
              <a:buFont typeface="Wingdings" pitchFamily="2"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buClr>
                <a:schemeClr val="tx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err="1"/>
              <a:t>Culminar</a:t>
            </a:r>
            <a:r>
              <a:rPr lang="en-US" sz="1600" b="1"/>
              <a:t> con la </a:t>
            </a:r>
            <a:r>
              <a:rPr lang="en-US" sz="1600" b="1" err="1"/>
              <a:t>implementación</a:t>
            </a:r>
            <a:r>
              <a:rPr lang="en-US" sz="1600" b="1"/>
              <a:t> de las 5 s </a:t>
            </a:r>
            <a:r>
              <a:rPr lang="en-US" sz="1600" b="1" err="1"/>
              <a:t>en</a:t>
            </a:r>
            <a:r>
              <a:rPr lang="en-US" sz="1600" b="1"/>
              <a:t> </a:t>
            </a:r>
            <a:r>
              <a:rPr lang="en-US" sz="1600" b="1" err="1"/>
              <a:t>el</a:t>
            </a:r>
            <a:r>
              <a:rPr lang="en-US" sz="1600" b="1"/>
              <a:t> </a:t>
            </a:r>
            <a:r>
              <a:rPr lang="en-US" sz="1600" b="1" err="1"/>
              <a:t>área</a:t>
            </a:r>
            <a:r>
              <a:rPr lang="en-US" sz="1600" b="1"/>
              <a:t> </a:t>
            </a:r>
            <a:r>
              <a:rPr lang="en-US" sz="1600" b="1" err="1"/>
              <a:t>modelo</a:t>
            </a:r>
            <a:endParaRPr lang="es-PE" sz="1600"/>
          </a:p>
        </p:txBody>
      </p:sp>
      <p:sp>
        <p:nvSpPr>
          <p:cNvPr id="12" name="Oval 50">
            <a:extLst>
              <a:ext uri="{FF2B5EF4-FFF2-40B4-BE49-F238E27FC236}">
                <a16:creationId xmlns:a16="http://schemas.microsoft.com/office/drawing/2014/main" id="{5954BFE6-7799-4689-8CC8-BD23AD0CB0E6}"/>
              </a:ext>
            </a:extLst>
          </p:cNvPr>
          <p:cNvSpPr/>
          <p:nvPr/>
        </p:nvSpPr>
        <p:spPr>
          <a:xfrm>
            <a:off x="4783798" y="4765367"/>
            <a:ext cx="939800" cy="93980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aphic 137">
            <a:extLst>
              <a:ext uri="{FF2B5EF4-FFF2-40B4-BE49-F238E27FC236}">
                <a16:creationId xmlns:a16="http://schemas.microsoft.com/office/drawing/2014/main" id="{0326DAA2-A2B0-4E7C-AD07-CE6941298C94}"/>
              </a:ext>
            </a:extLst>
          </p:cNvPr>
          <p:cNvGrpSpPr/>
          <p:nvPr/>
        </p:nvGrpSpPr>
        <p:grpSpPr>
          <a:xfrm>
            <a:off x="7992899" y="3433752"/>
            <a:ext cx="452321" cy="443214"/>
            <a:chOff x="476888" y="4661397"/>
            <a:chExt cx="443141" cy="443214"/>
          </a:xfrm>
          <a:solidFill>
            <a:srgbClr val="000000"/>
          </a:solidFill>
        </p:grpSpPr>
        <p:sp>
          <p:nvSpPr>
            <p:cNvPr id="20" name="Freeform 100">
              <a:extLst>
                <a:ext uri="{FF2B5EF4-FFF2-40B4-BE49-F238E27FC236}">
                  <a16:creationId xmlns:a16="http://schemas.microsoft.com/office/drawing/2014/main" id="{304800A1-8080-4FA7-A72F-26D635C503A3}"/>
                </a:ext>
              </a:extLst>
            </p:cNvPr>
            <p:cNvSpPr/>
            <p:nvPr/>
          </p:nvSpPr>
          <p:spPr>
            <a:xfrm>
              <a:off x="824017" y="4883013"/>
              <a:ext cx="44319" cy="14773"/>
            </a:xfrm>
            <a:custGeom>
              <a:avLst/>
              <a:gdLst>
                <a:gd name="connsiteX0" fmla="*/ 0 w 44319"/>
                <a:gd name="connsiteY0" fmla="*/ 7386 h 14773"/>
                <a:gd name="connsiteX1" fmla="*/ 7387 w 44319"/>
                <a:gd name="connsiteY1" fmla="*/ 14772 h 14773"/>
                <a:gd name="connsiteX2" fmla="*/ 36933 w 44319"/>
                <a:gd name="connsiteY2" fmla="*/ 14772 h 14773"/>
                <a:gd name="connsiteX3" fmla="*/ 44320 w 44319"/>
                <a:gd name="connsiteY3" fmla="*/ 7386 h 14773"/>
                <a:gd name="connsiteX4" fmla="*/ 36933 w 44319"/>
                <a:gd name="connsiteY4" fmla="*/ -1 h 14773"/>
                <a:gd name="connsiteX5" fmla="*/ 7387 w 44319"/>
                <a:gd name="connsiteY5" fmla="*/ -1 h 14773"/>
                <a:gd name="connsiteX6" fmla="*/ 0 w 44319"/>
                <a:gd name="connsiteY6" fmla="*/ 7386 h 1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19" h="14773">
                  <a:moveTo>
                    <a:pt x="0" y="7386"/>
                  </a:moveTo>
                  <a:cubicBezTo>
                    <a:pt x="0" y="11465"/>
                    <a:pt x="3307" y="14772"/>
                    <a:pt x="7387" y="14772"/>
                  </a:cubicBezTo>
                  <a:lnTo>
                    <a:pt x="36933" y="14772"/>
                  </a:lnTo>
                  <a:cubicBezTo>
                    <a:pt x="41013" y="14772"/>
                    <a:pt x="44320" y="11465"/>
                    <a:pt x="44320" y="7386"/>
                  </a:cubicBezTo>
                  <a:cubicBezTo>
                    <a:pt x="44320" y="3306"/>
                    <a:pt x="41013" y="-1"/>
                    <a:pt x="36933" y="-1"/>
                  </a:cubicBezTo>
                  <a:lnTo>
                    <a:pt x="7387" y="-1"/>
                  </a:lnTo>
                  <a:cubicBezTo>
                    <a:pt x="3307" y="-1"/>
                    <a:pt x="0" y="3306"/>
                    <a:pt x="0" y="7386"/>
                  </a:cubicBezTo>
                  <a:close/>
                </a:path>
              </a:pathLst>
            </a:custGeom>
            <a:solidFill>
              <a:srgbClr val="000000"/>
            </a:solidFill>
            <a:ln w="7303" cap="flat">
              <a:noFill/>
              <a:prstDash val="solid"/>
              <a:miter/>
            </a:ln>
          </p:spPr>
          <p:txBody>
            <a:bodyPr rtlCol="0" anchor="ctr"/>
            <a:lstStyle/>
            <a:p>
              <a:endParaRPr lang="en-US"/>
            </a:p>
          </p:txBody>
        </p:sp>
        <p:sp>
          <p:nvSpPr>
            <p:cNvPr id="21" name="Freeform 101">
              <a:extLst>
                <a:ext uri="{FF2B5EF4-FFF2-40B4-BE49-F238E27FC236}">
                  <a16:creationId xmlns:a16="http://schemas.microsoft.com/office/drawing/2014/main" id="{88C91E71-7224-4E59-A8E3-59669061012B}"/>
                </a:ext>
              </a:extLst>
            </p:cNvPr>
            <p:cNvSpPr/>
            <p:nvPr/>
          </p:nvSpPr>
          <p:spPr>
            <a:xfrm>
              <a:off x="528552" y="4883013"/>
              <a:ext cx="44319" cy="14773"/>
            </a:xfrm>
            <a:custGeom>
              <a:avLst/>
              <a:gdLst>
                <a:gd name="connsiteX0" fmla="*/ 0 w 44319"/>
                <a:gd name="connsiteY0" fmla="*/ 7386 h 14773"/>
                <a:gd name="connsiteX1" fmla="*/ 7387 w 44319"/>
                <a:gd name="connsiteY1" fmla="*/ 14772 h 14773"/>
                <a:gd name="connsiteX2" fmla="*/ 36933 w 44319"/>
                <a:gd name="connsiteY2" fmla="*/ 14772 h 14773"/>
                <a:gd name="connsiteX3" fmla="*/ 44320 w 44319"/>
                <a:gd name="connsiteY3" fmla="*/ 7386 h 14773"/>
                <a:gd name="connsiteX4" fmla="*/ 36933 w 44319"/>
                <a:gd name="connsiteY4" fmla="*/ -1 h 14773"/>
                <a:gd name="connsiteX5" fmla="*/ 7387 w 44319"/>
                <a:gd name="connsiteY5" fmla="*/ -1 h 14773"/>
                <a:gd name="connsiteX6" fmla="*/ 0 w 44319"/>
                <a:gd name="connsiteY6" fmla="*/ 7386 h 1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19" h="14773">
                  <a:moveTo>
                    <a:pt x="0" y="7386"/>
                  </a:moveTo>
                  <a:cubicBezTo>
                    <a:pt x="0" y="11465"/>
                    <a:pt x="3307" y="14772"/>
                    <a:pt x="7387" y="14772"/>
                  </a:cubicBezTo>
                  <a:lnTo>
                    <a:pt x="36933" y="14772"/>
                  </a:lnTo>
                  <a:cubicBezTo>
                    <a:pt x="41013" y="14772"/>
                    <a:pt x="44320" y="11465"/>
                    <a:pt x="44320" y="7386"/>
                  </a:cubicBezTo>
                  <a:cubicBezTo>
                    <a:pt x="44320" y="3306"/>
                    <a:pt x="41013" y="-1"/>
                    <a:pt x="36933" y="-1"/>
                  </a:cubicBezTo>
                  <a:lnTo>
                    <a:pt x="7387" y="-1"/>
                  </a:lnTo>
                  <a:cubicBezTo>
                    <a:pt x="3307" y="-1"/>
                    <a:pt x="0" y="3306"/>
                    <a:pt x="0" y="7386"/>
                  </a:cubicBezTo>
                  <a:close/>
                </a:path>
              </a:pathLst>
            </a:custGeom>
            <a:solidFill>
              <a:srgbClr val="000000"/>
            </a:solidFill>
            <a:ln w="7303" cap="flat">
              <a:noFill/>
              <a:prstDash val="solid"/>
              <a:miter/>
            </a:ln>
          </p:spPr>
          <p:txBody>
            <a:bodyPr rtlCol="0" anchor="ctr"/>
            <a:lstStyle/>
            <a:p>
              <a:endParaRPr lang="en-US"/>
            </a:p>
          </p:txBody>
        </p:sp>
        <p:sp>
          <p:nvSpPr>
            <p:cNvPr id="22" name="Freeform 102">
              <a:extLst>
                <a:ext uri="{FF2B5EF4-FFF2-40B4-BE49-F238E27FC236}">
                  <a16:creationId xmlns:a16="http://schemas.microsoft.com/office/drawing/2014/main" id="{B7F2D1C8-002B-45B7-81AD-299FD8C73FD5}"/>
                </a:ext>
              </a:extLst>
            </p:cNvPr>
            <p:cNvSpPr/>
            <p:nvPr/>
          </p:nvSpPr>
          <p:spPr>
            <a:xfrm>
              <a:off x="532618" y="4912557"/>
              <a:ext cx="43584" cy="21541"/>
            </a:xfrm>
            <a:custGeom>
              <a:avLst/>
              <a:gdLst>
                <a:gd name="connsiteX0" fmla="*/ 43386 w 43584"/>
                <a:gd name="connsiteY0" fmla="*/ 5696 h 21541"/>
                <a:gd name="connsiteX1" fmla="*/ 34522 w 43584"/>
                <a:gd name="connsiteY1" fmla="*/ 193 h 21541"/>
                <a:gd name="connsiteX2" fmla="*/ 5714 w 43584"/>
                <a:gd name="connsiteY2" fmla="*/ 6959 h 21541"/>
                <a:gd name="connsiteX3" fmla="*/ 49 w 43584"/>
                <a:gd name="connsiteY3" fmla="*/ 15001 h 21541"/>
                <a:gd name="connsiteX4" fmla="*/ 7398 w 43584"/>
                <a:gd name="connsiteY4" fmla="*/ 21540 h 21541"/>
                <a:gd name="connsiteX5" fmla="*/ 9089 w 43584"/>
                <a:gd name="connsiteY5" fmla="*/ 21348 h 21541"/>
                <a:gd name="connsiteX6" fmla="*/ 37897 w 43584"/>
                <a:gd name="connsiteY6" fmla="*/ 14582 h 21541"/>
                <a:gd name="connsiteX7" fmla="*/ 43386 w 43584"/>
                <a:gd name="connsiteY7" fmla="*/ 5696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84" h="21541">
                  <a:moveTo>
                    <a:pt x="43386" y="5696"/>
                  </a:moveTo>
                  <a:cubicBezTo>
                    <a:pt x="42453" y="1731"/>
                    <a:pt x="38488" y="-730"/>
                    <a:pt x="34522" y="193"/>
                  </a:cubicBezTo>
                  <a:lnTo>
                    <a:pt x="5714" y="6959"/>
                  </a:lnTo>
                  <a:cubicBezTo>
                    <a:pt x="2056" y="7810"/>
                    <a:pt x="-382" y="11270"/>
                    <a:pt x="49" y="15001"/>
                  </a:cubicBezTo>
                  <a:cubicBezTo>
                    <a:pt x="480" y="18732"/>
                    <a:pt x="3642" y="21545"/>
                    <a:pt x="7398" y="21540"/>
                  </a:cubicBezTo>
                  <a:cubicBezTo>
                    <a:pt x="7967" y="21538"/>
                    <a:pt x="8534" y="21474"/>
                    <a:pt x="9089" y="21348"/>
                  </a:cubicBezTo>
                  <a:lnTo>
                    <a:pt x="37897" y="14582"/>
                  </a:lnTo>
                  <a:cubicBezTo>
                    <a:pt x="41866" y="13643"/>
                    <a:pt x="44323" y="9665"/>
                    <a:pt x="43386" y="5696"/>
                  </a:cubicBezTo>
                  <a:close/>
                </a:path>
              </a:pathLst>
            </a:custGeom>
            <a:solidFill>
              <a:srgbClr val="000000"/>
            </a:solidFill>
            <a:ln w="7303" cap="flat">
              <a:noFill/>
              <a:prstDash val="solid"/>
              <a:miter/>
            </a:ln>
          </p:spPr>
          <p:txBody>
            <a:bodyPr rtlCol="0" anchor="ctr"/>
            <a:lstStyle/>
            <a:p>
              <a:endParaRPr lang="en-US"/>
            </a:p>
          </p:txBody>
        </p:sp>
        <p:sp>
          <p:nvSpPr>
            <p:cNvPr id="23" name="Freeform 103">
              <a:extLst>
                <a:ext uri="{FF2B5EF4-FFF2-40B4-BE49-F238E27FC236}">
                  <a16:creationId xmlns:a16="http://schemas.microsoft.com/office/drawing/2014/main" id="{E34CC9C5-FE1F-4F77-9980-3A6DD3E94F3D}"/>
                </a:ext>
              </a:extLst>
            </p:cNvPr>
            <p:cNvSpPr/>
            <p:nvPr/>
          </p:nvSpPr>
          <p:spPr>
            <a:xfrm>
              <a:off x="544805" y="4941561"/>
              <a:ext cx="41057" cy="27809"/>
            </a:xfrm>
            <a:custGeom>
              <a:avLst/>
              <a:gdLst>
                <a:gd name="connsiteX0" fmla="*/ 30534 w 41057"/>
                <a:gd name="connsiteY0" fmla="*/ 699 h 27809"/>
                <a:gd name="connsiteX1" fmla="*/ 3905 w 41057"/>
                <a:gd name="connsiteY1" fmla="*/ 13906 h 27809"/>
                <a:gd name="connsiteX2" fmla="*/ 770 w 41057"/>
                <a:gd name="connsiteY2" fmla="*/ 23702 h 27809"/>
                <a:gd name="connsiteX3" fmla="*/ 10464 w 41057"/>
                <a:gd name="connsiteY3" fmla="*/ 27136 h 27809"/>
                <a:gd name="connsiteX4" fmla="*/ 37101 w 41057"/>
                <a:gd name="connsiteY4" fmla="*/ 13928 h 27809"/>
                <a:gd name="connsiteX5" fmla="*/ 40286 w 41057"/>
                <a:gd name="connsiteY5" fmla="*/ 4103 h 27809"/>
                <a:gd name="connsiteX6" fmla="*/ 30534 w 41057"/>
                <a:gd name="connsiteY6" fmla="*/ 699 h 2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57" h="27809">
                  <a:moveTo>
                    <a:pt x="30534" y="699"/>
                  </a:moveTo>
                  <a:lnTo>
                    <a:pt x="3905" y="13906"/>
                  </a:lnTo>
                  <a:cubicBezTo>
                    <a:pt x="385" y="15788"/>
                    <a:pt x="-1003" y="20126"/>
                    <a:pt x="770" y="23702"/>
                  </a:cubicBezTo>
                  <a:cubicBezTo>
                    <a:pt x="2543" y="27278"/>
                    <a:pt x="6836" y="28798"/>
                    <a:pt x="10464" y="27136"/>
                  </a:cubicBezTo>
                  <a:lnTo>
                    <a:pt x="37101" y="13928"/>
                  </a:lnTo>
                  <a:cubicBezTo>
                    <a:pt x="40657" y="12063"/>
                    <a:pt x="42071" y="7699"/>
                    <a:pt x="40286" y="4103"/>
                  </a:cubicBezTo>
                  <a:cubicBezTo>
                    <a:pt x="38500" y="506"/>
                    <a:pt x="34170" y="-1005"/>
                    <a:pt x="30534" y="699"/>
                  </a:cubicBezTo>
                  <a:close/>
                </a:path>
              </a:pathLst>
            </a:custGeom>
            <a:solidFill>
              <a:srgbClr val="000000"/>
            </a:solidFill>
            <a:ln w="7303" cap="flat">
              <a:noFill/>
              <a:prstDash val="solid"/>
              <a:miter/>
            </a:ln>
          </p:spPr>
          <p:txBody>
            <a:bodyPr rtlCol="0" anchor="ctr"/>
            <a:lstStyle/>
            <a:p>
              <a:endParaRPr lang="en-US"/>
            </a:p>
          </p:txBody>
        </p:sp>
        <p:sp>
          <p:nvSpPr>
            <p:cNvPr id="24" name="Freeform 104">
              <a:extLst>
                <a:ext uri="{FF2B5EF4-FFF2-40B4-BE49-F238E27FC236}">
                  <a16:creationId xmlns:a16="http://schemas.microsoft.com/office/drawing/2014/main" id="{EE24D980-1427-4EA1-BC73-13034E2E90A1}"/>
                </a:ext>
              </a:extLst>
            </p:cNvPr>
            <p:cNvSpPr/>
            <p:nvPr/>
          </p:nvSpPr>
          <p:spPr>
            <a:xfrm>
              <a:off x="563920" y="4967447"/>
              <a:ext cx="37891" cy="33752"/>
            </a:xfrm>
            <a:custGeom>
              <a:avLst/>
              <a:gdLst>
                <a:gd name="connsiteX0" fmla="*/ 1683 w 37891"/>
                <a:gd name="connsiteY0" fmla="*/ 31055 h 33752"/>
                <a:gd name="connsiteX1" fmla="*/ 12076 w 37891"/>
                <a:gd name="connsiteY1" fmla="*/ 32074 h 33752"/>
                <a:gd name="connsiteX2" fmla="*/ 35189 w 37891"/>
                <a:gd name="connsiteY2" fmla="*/ 13105 h 33752"/>
                <a:gd name="connsiteX3" fmla="*/ 36212 w 37891"/>
                <a:gd name="connsiteY3" fmla="*/ 2701 h 33752"/>
                <a:gd name="connsiteX4" fmla="*/ 25808 w 37891"/>
                <a:gd name="connsiteY4" fmla="*/ 1678 h 33752"/>
                <a:gd name="connsiteX5" fmla="*/ 2695 w 37891"/>
                <a:gd name="connsiteY5" fmla="*/ 20654 h 33752"/>
                <a:gd name="connsiteX6" fmla="*/ 35 w 37891"/>
                <a:gd name="connsiteY6" fmla="*/ 25645 h 33752"/>
                <a:gd name="connsiteX7" fmla="*/ 1683 w 37891"/>
                <a:gd name="connsiteY7" fmla="*/ 31055 h 3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91" h="33752">
                  <a:moveTo>
                    <a:pt x="1683" y="31055"/>
                  </a:moveTo>
                  <a:cubicBezTo>
                    <a:pt x="4272" y="34205"/>
                    <a:pt x="8925" y="34661"/>
                    <a:pt x="12076" y="32074"/>
                  </a:cubicBezTo>
                  <a:lnTo>
                    <a:pt x="35189" y="13105"/>
                  </a:lnTo>
                  <a:cubicBezTo>
                    <a:pt x="38345" y="10515"/>
                    <a:pt x="38803" y="5857"/>
                    <a:pt x="36212" y="2701"/>
                  </a:cubicBezTo>
                  <a:cubicBezTo>
                    <a:pt x="33622" y="-455"/>
                    <a:pt x="28964" y="-913"/>
                    <a:pt x="25808" y="1678"/>
                  </a:cubicBezTo>
                  <a:lnTo>
                    <a:pt x="2695" y="20654"/>
                  </a:lnTo>
                  <a:cubicBezTo>
                    <a:pt x="1181" y="21899"/>
                    <a:pt x="225" y="23694"/>
                    <a:pt x="35" y="25645"/>
                  </a:cubicBezTo>
                  <a:cubicBezTo>
                    <a:pt x="-155" y="27595"/>
                    <a:pt x="438" y="29542"/>
                    <a:pt x="1683" y="31055"/>
                  </a:cubicBezTo>
                  <a:close/>
                </a:path>
              </a:pathLst>
            </a:custGeom>
            <a:solidFill>
              <a:srgbClr val="000000"/>
            </a:solidFill>
            <a:ln w="7303" cap="flat">
              <a:noFill/>
              <a:prstDash val="solid"/>
              <a:miter/>
            </a:ln>
          </p:spPr>
          <p:txBody>
            <a:bodyPr rtlCol="0" anchor="ctr"/>
            <a:lstStyle/>
            <a:p>
              <a:endParaRPr lang="en-US"/>
            </a:p>
          </p:txBody>
        </p:sp>
        <p:sp>
          <p:nvSpPr>
            <p:cNvPr id="25" name="Freeform 105">
              <a:extLst>
                <a:ext uri="{FF2B5EF4-FFF2-40B4-BE49-F238E27FC236}">
                  <a16:creationId xmlns:a16="http://schemas.microsoft.com/office/drawing/2014/main" id="{00A20FE1-96C3-4D29-9946-4863EB5ED8DA}"/>
                </a:ext>
              </a:extLst>
            </p:cNvPr>
            <p:cNvSpPr/>
            <p:nvPr/>
          </p:nvSpPr>
          <p:spPr>
            <a:xfrm>
              <a:off x="532613" y="4846695"/>
              <a:ext cx="43601" cy="21544"/>
            </a:xfrm>
            <a:custGeom>
              <a:avLst/>
              <a:gdLst>
                <a:gd name="connsiteX0" fmla="*/ 37887 w 43601"/>
                <a:gd name="connsiteY0" fmla="*/ 6962 h 21544"/>
                <a:gd name="connsiteX1" fmla="*/ 9079 w 43601"/>
                <a:gd name="connsiteY1" fmla="*/ 196 h 21544"/>
                <a:gd name="connsiteX2" fmla="*/ 197 w 43601"/>
                <a:gd name="connsiteY2" fmla="*/ 5703 h 21544"/>
                <a:gd name="connsiteX3" fmla="*/ 5704 w 43601"/>
                <a:gd name="connsiteY3" fmla="*/ 14585 h 21544"/>
                <a:gd name="connsiteX4" fmla="*/ 34512 w 43601"/>
                <a:gd name="connsiteY4" fmla="*/ 21351 h 21544"/>
                <a:gd name="connsiteX5" fmla="*/ 36203 w 43601"/>
                <a:gd name="connsiteY5" fmla="*/ 21543 h 21544"/>
                <a:gd name="connsiteX6" fmla="*/ 43552 w 43601"/>
                <a:gd name="connsiteY6" fmla="*/ 15004 h 21544"/>
                <a:gd name="connsiteX7" fmla="*/ 37887 w 43601"/>
                <a:gd name="connsiteY7" fmla="*/ 6962 h 2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01" h="21544">
                  <a:moveTo>
                    <a:pt x="37887" y="6962"/>
                  </a:moveTo>
                  <a:lnTo>
                    <a:pt x="9079" y="196"/>
                  </a:lnTo>
                  <a:cubicBezTo>
                    <a:pt x="5106" y="-736"/>
                    <a:pt x="1129" y="1729"/>
                    <a:pt x="197" y="5703"/>
                  </a:cubicBezTo>
                  <a:cubicBezTo>
                    <a:pt x="-735" y="9676"/>
                    <a:pt x="1730" y="13653"/>
                    <a:pt x="5704" y="14585"/>
                  </a:cubicBezTo>
                  <a:lnTo>
                    <a:pt x="34512" y="21351"/>
                  </a:lnTo>
                  <a:cubicBezTo>
                    <a:pt x="35067" y="21477"/>
                    <a:pt x="35634" y="21541"/>
                    <a:pt x="36203" y="21543"/>
                  </a:cubicBezTo>
                  <a:cubicBezTo>
                    <a:pt x="39959" y="21549"/>
                    <a:pt x="43121" y="18735"/>
                    <a:pt x="43552" y="15004"/>
                  </a:cubicBezTo>
                  <a:cubicBezTo>
                    <a:pt x="43983" y="11273"/>
                    <a:pt x="41545" y="7813"/>
                    <a:pt x="37887" y="6962"/>
                  </a:cubicBezTo>
                  <a:close/>
                </a:path>
              </a:pathLst>
            </a:custGeom>
            <a:solidFill>
              <a:srgbClr val="000000"/>
            </a:solidFill>
            <a:ln w="7303" cap="flat">
              <a:noFill/>
              <a:prstDash val="solid"/>
              <a:miter/>
            </a:ln>
          </p:spPr>
          <p:txBody>
            <a:bodyPr rtlCol="0" anchor="ctr"/>
            <a:lstStyle/>
            <a:p>
              <a:endParaRPr lang="en-US"/>
            </a:p>
          </p:txBody>
        </p:sp>
        <p:sp>
          <p:nvSpPr>
            <p:cNvPr id="26" name="Freeform 106">
              <a:extLst>
                <a:ext uri="{FF2B5EF4-FFF2-40B4-BE49-F238E27FC236}">
                  <a16:creationId xmlns:a16="http://schemas.microsoft.com/office/drawing/2014/main" id="{D222709C-518B-4D71-9201-AAAACE53FACE}"/>
                </a:ext>
              </a:extLst>
            </p:cNvPr>
            <p:cNvSpPr/>
            <p:nvPr/>
          </p:nvSpPr>
          <p:spPr>
            <a:xfrm>
              <a:off x="820072" y="4912554"/>
              <a:ext cx="43601" cy="21544"/>
            </a:xfrm>
            <a:custGeom>
              <a:avLst/>
              <a:gdLst>
                <a:gd name="connsiteX0" fmla="*/ 5704 w 43601"/>
                <a:gd name="connsiteY0" fmla="*/ 14585 h 21544"/>
                <a:gd name="connsiteX1" fmla="*/ 34512 w 43601"/>
                <a:gd name="connsiteY1" fmla="*/ 21351 h 21544"/>
                <a:gd name="connsiteX2" fmla="*/ 36203 w 43601"/>
                <a:gd name="connsiteY2" fmla="*/ 21543 h 21544"/>
                <a:gd name="connsiteX3" fmla="*/ 43552 w 43601"/>
                <a:gd name="connsiteY3" fmla="*/ 15004 h 21544"/>
                <a:gd name="connsiteX4" fmla="*/ 37887 w 43601"/>
                <a:gd name="connsiteY4" fmla="*/ 6962 h 21544"/>
                <a:gd name="connsiteX5" fmla="*/ 9079 w 43601"/>
                <a:gd name="connsiteY5" fmla="*/ 196 h 21544"/>
                <a:gd name="connsiteX6" fmla="*/ 197 w 43601"/>
                <a:gd name="connsiteY6" fmla="*/ 5703 h 21544"/>
                <a:gd name="connsiteX7" fmla="*/ 5704 w 43601"/>
                <a:gd name="connsiteY7" fmla="*/ 14585 h 2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01" h="21544">
                  <a:moveTo>
                    <a:pt x="5704" y="14585"/>
                  </a:moveTo>
                  <a:lnTo>
                    <a:pt x="34512" y="21351"/>
                  </a:lnTo>
                  <a:cubicBezTo>
                    <a:pt x="35067" y="21477"/>
                    <a:pt x="35634" y="21541"/>
                    <a:pt x="36203" y="21543"/>
                  </a:cubicBezTo>
                  <a:cubicBezTo>
                    <a:pt x="39959" y="21549"/>
                    <a:pt x="43121" y="18735"/>
                    <a:pt x="43552" y="15004"/>
                  </a:cubicBezTo>
                  <a:cubicBezTo>
                    <a:pt x="43983" y="11273"/>
                    <a:pt x="41545" y="7813"/>
                    <a:pt x="37887" y="6962"/>
                  </a:cubicBezTo>
                  <a:lnTo>
                    <a:pt x="9079" y="196"/>
                  </a:lnTo>
                  <a:cubicBezTo>
                    <a:pt x="5106" y="-736"/>
                    <a:pt x="1129" y="1729"/>
                    <a:pt x="197" y="5703"/>
                  </a:cubicBezTo>
                  <a:cubicBezTo>
                    <a:pt x="-735" y="9676"/>
                    <a:pt x="1730" y="13653"/>
                    <a:pt x="5704" y="14585"/>
                  </a:cubicBezTo>
                  <a:close/>
                </a:path>
              </a:pathLst>
            </a:custGeom>
            <a:solidFill>
              <a:srgbClr val="000000"/>
            </a:solidFill>
            <a:ln w="7303" cap="flat">
              <a:noFill/>
              <a:prstDash val="solid"/>
              <a:miter/>
            </a:ln>
          </p:spPr>
          <p:txBody>
            <a:bodyPr rtlCol="0" anchor="ctr"/>
            <a:lstStyle/>
            <a:p>
              <a:endParaRPr lang="en-US"/>
            </a:p>
          </p:txBody>
        </p:sp>
        <p:sp>
          <p:nvSpPr>
            <p:cNvPr id="27" name="Freeform 107">
              <a:extLst>
                <a:ext uri="{FF2B5EF4-FFF2-40B4-BE49-F238E27FC236}">
                  <a16:creationId xmlns:a16="http://schemas.microsoft.com/office/drawing/2014/main" id="{9426C83E-D6A4-47FE-B8F3-66927CF4AB9C}"/>
                </a:ext>
              </a:extLst>
            </p:cNvPr>
            <p:cNvSpPr/>
            <p:nvPr/>
          </p:nvSpPr>
          <p:spPr>
            <a:xfrm>
              <a:off x="810271" y="4941439"/>
              <a:ext cx="41463" cy="27997"/>
            </a:xfrm>
            <a:custGeom>
              <a:avLst/>
              <a:gdLst>
                <a:gd name="connsiteX0" fmla="*/ 768 w 41463"/>
                <a:gd name="connsiteY0" fmla="*/ 4159 h 27997"/>
                <a:gd name="connsiteX1" fmla="*/ 4100 w 41463"/>
                <a:gd name="connsiteY1" fmla="*/ 14050 h 27997"/>
                <a:gd name="connsiteX2" fmla="*/ 30736 w 41463"/>
                <a:gd name="connsiteY2" fmla="*/ 27257 h 27997"/>
                <a:gd name="connsiteX3" fmla="*/ 34008 w 41463"/>
                <a:gd name="connsiteY3" fmla="*/ 27996 h 27997"/>
                <a:gd name="connsiteX4" fmla="*/ 41268 w 41463"/>
                <a:gd name="connsiteY4" fmla="*/ 22294 h 27997"/>
                <a:gd name="connsiteX5" fmla="*/ 37295 w 41463"/>
                <a:gd name="connsiteY5" fmla="*/ 13961 h 27997"/>
                <a:gd name="connsiteX6" fmla="*/ 10666 w 41463"/>
                <a:gd name="connsiteY6" fmla="*/ 754 h 27997"/>
                <a:gd name="connsiteX7" fmla="*/ 5010 w 41463"/>
                <a:gd name="connsiteY7" fmla="*/ 401 h 27997"/>
                <a:gd name="connsiteX8" fmla="*/ 768 w 41463"/>
                <a:gd name="connsiteY8" fmla="*/ 4159 h 2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63" h="27997">
                  <a:moveTo>
                    <a:pt x="768" y="4159"/>
                  </a:moveTo>
                  <a:cubicBezTo>
                    <a:pt x="-1039" y="7810"/>
                    <a:pt x="451" y="12236"/>
                    <a:pt x="4100" y="14050"/>
                  </a:cubicBezTo>
                  <a:lnTo>
                    <a:pt x="30736" y="27257"/>
                  </a:lnTo>
                  <a:cubicBezTo>
                    <a:pt x="31754" y="27753"/>
                    <a:pt x="32875" y="28007"/>
                    <a:pt x="34008" y="27996"/>
                  </a:cubicBezTo>
                  <a:cubicBezTo>
                    <a:pt x="37464" y="28028"/>
                    <a:pt x="40480" y="25659"/>
                    <a:pt x="41268" y="22294"/>
                  </a:cubicBezTo>
                  <a:cubicBezTo>
                    <a:pt x="42056" y="18929"/>
                    <a:pt x="40406" y="15467"/>
                    <a:pt x="37295" y="13961"/>
                  </a:cubicBezTo>
                  <a:lnTo>
                    <a:pt x="10666" y="754"/>
                  </a:lnTo>
                  <a:cubicBezTo>
                    <a:pt x="8903" y="-111"/>
                    <a:pt x="6867" y="-238"/>
                    <a:pt x="5010" y="401"/>
                  </a:cubicBezTo>
                  <a:cubicBezTo>
                    <a:pt x="3153" y="1040"/>
                    <a:pt x="1626" y="2392"/>
                    <a:pt x="768" y="4159"/>
                  </a:cubicBezTo>
                  <a:close/>
                </a:path>
              </a:pathLst>
            </a:custGeom>
            <a:solidFill>
              <a:srgbClr val="000000"/>
            </a:solidFill>
            <a:ln w="7303" cap="flat">
              <a:noFill/>
              <a:prstDash val="solid"/>
              <a:miter/>
            </a:ln>
          </p:spPr>
          <p:txBody>
            <a:bodyPr rtlCol="0" anchor="ctr"/>
            <a:lstStyle/>
            <a:p>
              <a:endParaRPr lang="en-US"/>
            </a:p>
          </p:txBody>
        </p:sp>
        <p:sp>
          <p:nvSpPr>
            <p:cNvPr id="28" name="Freeform 108">
              <a:extLst>
                <a:ext uri="{FF2B5EF4-FFF2-40B4-BE49-F238E27FC236}">
                  <a16:creationId xmlns:a16="http://schemas.microsoft.com/office/drawing/2014/main" id="{4734B9FD-25D8-49F4-9FDB-10C931818658}"/>
                </a:ext>
              </a:extLst>
            </p:cNvPr>
            <p:cNvSpPr/>
            <p:nvPr/>
          </p:nvSpPr>
          <p:spPr>
            <a:xfrm>
              <a:off x="794467" y="4967470"/>
              <a:ext cx="37900" cy="33753"/>
            </a:xfrm>
            <a:custGeom>
              <a:avLst/>
              <a:gdLst>
                <a:gd name="connsiteX0" fmla="*/ 1681 w 37900"/>
                <a:gd name="connsiteY0" fmla="*/ 2704 h 33753"/>
                <a:gd name="connsiteX1" fmla="*/ 35 w 37900"/>
                <a:gd name="connsiteY1" fmla="*/ 8115 h 33753"/>
                <a:gd name="connsiteX2" fmla="*/ 2700 w 37900"/>
                <a:gd name="connsiteY2" fmla="*/ 13104 h 33753"/>
                <a:gd name="connsiteX3" fmla="*/ 25820 w 37900"/>
                <a:gd name="connsiteY3" fmla="*/ 32073 h 33753"/>
                <a:gd name="connsiteX4" fmla="*/ 33110 w 37900"/>
                <a:gd name="connsiteY4" fmla="*/ 33280 h 33753"/>
                <a:gd name="connsiteX5" fmla="*/ 37801 w 37900"/>
                <a:gd name="connsiteY5" fmla="*/ 27570 h 33753"/>
                <a:gd name="connsiteX6" fmla="*/ 35201 w 37900"/>
                <a:gd name="connsiteY6" fmla="*/ 20653 h 33753"/>
                <a:gd name="connsiteX7" fmla="*/ 12081 w 37900"/>
                <a:gd name="connsiteY7" fmla="*/ 1677 h 33753"/>
                <a:gd name="connsiteX8" fmla="*/ 6668 w 37900"/>
                <a:gd name="connsiteY8" fmla="*/ 35 h 33753"/>
                <a:gd name="connsiteX9" fmla="*/ 1681 w 37900"/>
                <a:gd name="connsiteY9" fmla="*/ 2704 h 33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0" h="33753">
                  <a:moveTo>
                    <a:pt x="1681" y="2704"/>
                  </a:moveTo>
                  <a:cubicBezTo>
                    <a:pt x="436" y="4218"/>
                    <a:pt x="-156" y="6164"/>
                    <a:pt x="35" y="8115"/>
                  </a:cubicBezTo>
                  <a:cubicBezTo>
                    <a:pt x="226" y="10066"/>
                    <a:pt x="1185" y="11860"/>
                    <a:pt x="2700" y="13104"/>
                  </a:cubicBezTo>
                  <a:lnTo>
                    <a:pt x="25820" y="32073"/>
                  </a:lnTo>
                  <a:cubicBezTo>
                    <a:pt x="27860" y="33749"/>
                    <a:pt x="30639" y="34209"/>
                    <a:pt x="33110" y="33280"/>
                  </a:cubicBezTo>
                  <a:cubicBezTo>
                    <a:pt x="35582" y="32351"/>
                    <a:pt x="37370" y="30174"/>
                    <a:pt x="37801" y="27570"/>
                  </a:cubicBezTo>
                  <a:cubicBezTo>
                    <a:pt x="38232" y="24965"/>
                    <a:pt x="37242" y="22329"/>
                    <a:pt x="35201" y="20653"/>
                  </a:cubicBezTo>
                  <a:lnTo>
                    <a:pt x="12081" y="1677"/>
                  </a:lnTo>
                  <a:cubicBezTo>
                    <a:pt x="10566" y="433"/>
                    <a:pt x="8619" y="-158"/>
                    <a:pt x="6668" y="35"/>
                  </a:cubicBezTo>
                  <a:cubicBezTo>
                    <a:pt x="4717" y="228"/>
                    <a:pt x="2923" y="1188"/>
                    <a:pt x="1681" y="2704"/>
                  </a:cubicBezTo>
                  <a:close/>
                </a:path>
              </a:pathLst>
            </a:custGeom>
            <a:solidFill>
              <a:srgbClr val="000000"/>
            </a:solidFill>
            <a:ln w="7303" cap="flat">
              <a:noFill/>
              <a:prstDash val="solid"/>
              <a:miter/>
            </a:ln>
          </p:spPr>
          <p:txBody>
            <a:bodyPr rtlCol="0" anchor="ctr"/>
            <a:lstStyle/>
            <a:p>
              <a:endParaRPr lang="en-US"/>
            </a:p>
          </p:txBody>
        </p:sp>
        <p:sp>
          <p:nvSpPr>
            <p:cNvPr id="29" name="Freeform 110">
              <a:extLst>
                <a:ext uri="{FF2B5EF4-FFF2-40B4-BE49-F238E27FC236}">
                  <a16:creationId xmlns:a16="http://schemas.microsoft.com/office/drawing/2014/main" id="{41614445-EBE0-49ED-BC82-11963B3B24D5}"/>
                </a:ext>
              </a:extLst>
            </p:cNvPr>
            <p:cNvSpPr/>
            <p:nvPr/>
          </p:nvSpPr>
          <p:spPr>
            <a:xfrm>
              <a:off x="820069" y="4846695"/>
              <a:ext cx="43593" cy="21544"/>
            </a:xfrm>
            <a:custGeom>
              <a:avLst/>
              <a:gdLst>
                <a:gd name="connsiteX0" fmla="*/ 34522 w 43593"/>
                <a:gd name="connsiteY0" fmla="*/ 196 h 21544"/>
                <a:gd name="connsiteX1" fmla="*/ 5714 w 43593"/>
                <a:gd name="connsiteY1" fmla="*/ 6962 h 21544"/>
                <a:gd name="connsiteX2" fmla="*/ 49 w 43593"/>
                <a:gd name="connsiteY2" fmla="*/ 15000 h 21544"/>
                <a:gd name="connsiteX3" fmla="*/ 7390 w 43593"/>
                <a:gd name="connsiteY3" fmla="*/ 21543 h 21544"/>
                <a:gd name="connsiteX4" fmla="*/ 9082 w 43593"/>
                <a:gd name="connsiteY4" fmla="*/ 21351 h 21544"/>
                <a:gd name="connsiteX5" fmla="*/ 37890 w 43593"/>
                <a:gd name="connsiteY5" fmla="*/ 14585 h 21544"/>
                <a:gd name="connsiteX6" fmla="*/ 43397 w 43593"/>
                <a:gd name="connsiteY6" fmla="*/ 5703 h 21544"/>
                <a:gd name="connsiteX7" fmla="*/ 34514 w 43593"/>
                <a:gd name="connsiteY7" fmla="*/ 196 h 2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93" h="21544">
                  <a:moveTo>
                    <a:pt x="34522" y="196"/>
                  </a:moveTo>
                  <a:lnTo>
                    <a:pt x="5714" y="6962"/>
                  </a:lnTo>
                  <a:cubicBezTo>
                    <a:pt x="2057" y="7812"/>
                    <a:pt x="-380" y="11271"/>
                    <a:pt x="49" y="15000"/>
                  </a:cubicBezTo>
                  <a:cubicBezTo>
                    <a:pt x="478" y="18731"/>
                    <a:pt x="3636" y="21545"/>
                    <a:pt x="7390" y="21543"/>
                  </a:cubicBezTo>
                  <a:cubicBezTo>
                    <a:pt x="7960" y="21541"/>
                    <a:pt x="8527" y="21477"/>
                    <a:pt x="9082" y="21351"/>
                  </a:cubicBezTo>
                  <a:lnTo>
                    <a:pt x="37890" y="14585"/>
                  </a:lnTo>
                  <a:cubicBezTo>
                    <a:pt x="41863" y="13653"/>
                    <a:pt x="44329" y="9676"/>
                    <a:pt x="43397" y="5703"/>
                  </a:cubicBezTo>
                  <a:cubicBezTo>
                    <a:pt x="42464" y="1729"/>
                    <a:pt x="38487" y="-736"/>
                    <a:pt x="34514" y="196"/>
                  </a:cubicBezTo>
                  <a:close/>
                </a:path>
              </a:pathLst>
            </a:custGeom>
            <a:solidFill>
              <a:srgbClr val="000000"/>
            </a:solidFill>
            <a:ln w="7303" cap="flat">
              <a:noFill/>
              <a:prstDash val="solid"/>
              <a:miter/>
            </a:ln>
          </p:spPr>
          <p:txBody>
            <a:bodyPr rtlCol="0" anchor="ctr"/>
            <a:lstStyle/>
            <a:p>
              <a:endParaRPr lang="en-US"/>
            </a:p>
          </p:txBody>
        </p:sp>
        <p:sp>
          <p:nvSpPr>
            <p:cNvPr id="30" name="Freeform 111">
              <a:extLst>
                <a:ext uri="{FF2B5EF4-FFF2-40B4-BE49-F238E27FC236}">
                  <a16:creationId xmlns:a16="http://schemas.microsoft.com/office/drawing/2014/main" id="{ADE2099C-6325-45FB-A4AC-0ED880BA4E5B}"/>
                </a:ext>
              </a:extLst>
            </p:cNvPr>
            <p:cNvSpPr/>
            <p:nvPr/>
          </p:nvSpPr>
          <p:spPr>
            <a:xfrm>
              <a:off x="476888" y="4661397"/>
              <a:ext cx="443141" cy="443214"/>
            </a:xfrm>
            <a:custGeom>
              <a:avLst/>
              <a:gdLst>
                <a:gd name="connsiteX0" fmla="*/ 433323 w 443141"/>
                <a:gd name="connsiteY0" fmla="*/ 74753 h 443214"/>
                <a:gd name="connsiteX1" fmla="*/ 226549 w 443141"/>
                <a:gd name="connsiteY1" fmla="*/ 858 h 443214"/>
                <a:gd name="connsiteX2" fmla="*/ 216481 w 443141"/>
                <a:gd name="connsiteY2" fmla="*/ 858 h 443214"/>
                <a:gd name="connsiteX3" fmla="*/ 9774 w 443141"/>
                <a:gd name="connsiteY3" fmla="*/ 74724 h 443214"/>
                <a:gd name="connsiteX4" fmla="*/ 0 w 443141"/>
                <a:gd name="connsiteY4" fmla="*/ 88626 h 443214"/>
                <a:gd name="connsiteX5" fmla="*/ 9774 w 443141"/>
                <a:gd name="connsiteY5" fmla="*/ 102527 h 443214"/>
                <a:gd name="connsiteX6" fmla="*/ 103370 w 443141"/>
                <a:gd name="connsiteY6" fmla="*/ 135966 h 443214"/>
                <a:gd name="connsiteX7" fmla="*/ 103370 w 443141"/>
                <a:gd name="connsiteY7" fmla="*/ 169908 h 443214"/>
                <a:gd name="connsiteX8" fmla="*/ 125530 w 443141"/>
                <a:gd name="connsiteY8" fmla="*/ 188700 h 443214"/>
                <a:gd name="connsiteX9" fmla="*/ 156103 w 443141"/>
                <a:gd name="connsiteY9" fmla="*/ 333153 h 443214"/>
                <a:gd name="connsiteX10" fmla="*/ 176342 w 443141"/>
                <a:gd name="connsiteY10" fmla="*/ 366548 h 443214"/>
                <a:gd name="connsiteX11" fmla="*/ 182252 w 443141"/>
                <a:gd name="connsiteY11" fmla="*/ 377628 h 443214"/>
                <a:gd name="connsiteX12" fmla="*/ 178040 w 443141"/>
                <a:gd name="connsiteY12" fmla="*/ 397526 h 443214"/>
                <a:gd name="connsiteX13" fmla="*/ 192010 w 443141"/>
                <a:gd name="connsiteY13" fmla="*/ 412308 h 443214"/>
                <a:gd name="connsiteX14" fmla="*/ 192010 w 443141"/>
                <a:gd name="connsiteY14" fmla="*/ 413667 h 443214"/>
                <a:gd name="connsiteX15" fmla="*/ 221556 w 443141"/>
                <a:gd name="connsiteY15" fmla="*/ 443214 h 443214"/>
                <a:gd name="connsiteX16" fmla="*/ 251103 w 443141"/>
                <a:gd name="connsiteY16" fmla="*/ 413667 h 443214"/>
                <a:gd name="connsiteX17" fmla="*/ 251103 w 443141"/>
                <a:gd name="connsiteY17" fmla="*/ 412308 h 443214"/>
                <a:gd name="connsiteX18" fmla="*/ 265084 w 443141"/>
                <a:gd name="connsiteY18" fmla="*/ 397505 h 443214"/>
                <a:gd name="connsiteX19" fmla="*/ 260838 w 443141"/>
                <a:gd name="connsiteY19" fmla="*/ 377591 h 443214"/>
                <a:gd name="connsiteX20" fmla="*/ 266747 w 443141"/>
                <a:gd name="connsiteY20" fmla="*/ 366511 h 443214"/>
                <a:gd name="connsiteX21" fmla="*/ 286987 w 443141"/>
                <a:gd name="connsiteY21" fmla="*/ 333116 h 443214"/>
                <a:gd name="connsiteX22" fmla="*/ 317582 w 443141"/>
                <a:gd name="connsiteY22" fmla="*/ 188700 h 443214"/>
                <a:gd name="connsiteX23" fmla="*/ 339742 w 443141"/>
                <a:gd name="connsiteY23" fmla="*/ 169908 h 443214"/>
                <a:gd name="connsiteX24" fmla="*/ 339742 w 443141"/>
                <a:gd name="connsiteY24" fmla="*/ 135974 h 443214"/>
                <a:gd name="connsiteX25" fmla="*/ 354515 w 443141"/>
                <a:gd name="connsiteY25" fmla="*/ 130715 h 443214"/>
                <a:gd name="connsiteX26" fmla="*/ 354515 w 443141"/>
                <a:gd name="connsiteY26" fmla="*/ 147748 h 443214"/>
                <a:gd name="connsiteX27" fmla="*/ 369289 w 443141"/>
                <a:gd name="connsiteY27" fmla="*/ 162521 h 443214"/>
                <a:gd name="connsiteX28" fmla="*/ 384062 w 443141"/>
                <a:gd name="connsiteY28" fmla="*/ 162521 h 443214"/>
                <a:gd name="connsiteX29" fmla="*/ 398835 w 443141"/>
                <a:gd name="connsiteY29" fmla="*/ 147748 h 443214"/>
                <a:gd name="connsiteX30" fmla="*/ 398835 w 443141"/>
                <a:gd name="connsiteY30" fmla="*/ 125588 h 443214"/>
                <a:gd name="connsiteX31" fmla="*/ 396435 w 443141"/>
                <a:gd name="connsiteY31" fmla="*/ 115757 h 443214"/>
                <a:gd name="connsiteX32" fmla="*/ 433368 w 443141"/>
                <a:gd name="connsiteY32" fmla="*/ 102557 h 443214"/>
                <a:gd name="connsiteX33" fmla="*/ 443142 w 443141"/>
                <a:gd name="connsiteY33" fmla="*/ 88655 h 443214"/>
                <a:gd name="connsiteX34" fmla="*/ 433368 w 443141"/>
                <a:gd name="connsiteY34" fmla="*/ 74753 h 443214"/>
                <a:gd name="connsiteX35" fmla="*/ 324969 w 443141"/>
                <a:gd name="connsiteY35" fmla="*/ 154056 h 443214"/>
                <a:gd name="connsiteX36" fmla="*/ 221556 w 443141"/>
                <a:gd name="connsiteY36" fmla="*/ 140362 h 443214"/>
                <a:gd name="connsiteX37" fmla="*/ 178551 w 443141"/>
                <a:gd name="connsiteY37" fmla="*/ 142083 h 443214"/>
                <a:gd name="connsiteX38" fmla="*/ 118143 w 443141"/>
                <a:gd name="connsiteY38" fmla="*/ 153850 h 443214"/>
                <a:gd name="connsiteX39" fmla="*/ 118143 w 443141"/>
                <a:gd name="connsiteY39" fmla="*/ 104219 h 443214"/>
                <a:gd name="connsiteX40" fmla="*/ 221556 w 443141"/>
                <a:gd name="connsiteY40" fmla="*/ 88655 h 443214"/>
                <a:gd name="connsiteX41" fmla="*/ 324969 w 443141"/>
                <a:gd name="connsiteY41" fmla="*/ 104219 h 443214"/>
                <a:gd name="connsiteX42" fmla="*/ 119140 w 443141"/>
                <a:gd name="connsiteY42" fmla="*/ 169908 h 443214"/>
                <a:gd name="connsiteX43" fmla="*/ 148199 w 443141"/>
                <a:gd name="connsiteY43" fmla="*/ 160823 h 443214"/>
                <a:gd name="connsiteX44" fmla="*/ 134091 w 443141"/>
                <a:gd name="connsiteY44" fmla="*/ 175899 h 443214"/>
                <a:gd name="connsiteX45" fmla="*/ 119140 w 443141"/>
                <a:gd name="connsiteY45" fmla="*/ 169908 h 443214"/>
                <a:gd name="connsiteX46" fmla="*/ 221556 w 443141"/>
                <a:gd name="connsiteY46" fmla="*/ 428440 h 443214"/>
                <a:gd name="connsiteX47" fmla="*/ 206783 w 443141"/>
                <a:gd name="connsiteY47" fmla="*/ 413667 h 443214"/>
                <a:gd name="connsiteX48" fmla="*/ 236329 w 443141"/>
                <a:gd name="connsiteY48" fmla="*/ 413667 h 443214"/>
                <a:gd name="connsiteX49" fmla="*/ 221556 w 443141"/>
                <a:gd name="connsiteY49" fmla="*/ 428440 h 443214"/>
                <a:gd name="connsiteX50" fmla="*/ 243716 w 443141"/>
                <a:gd name="connsiteY50" fmla="*/ 398894 h 443214"/>
                <a:gd name="connsiteX51" fmla="*/ 199396 w 443141"/>
                <a:gd name="connsiteY51" fmla="*/ 398894 h 443214"/>
                <a:gd name="connsiteX52" fmla="*/ 192010 w 443141"/>
                <a:gd name="connsiteY52" fmla="*/ 391507 h 443214"/>
                <a:gd name="connsiteX53" fmla="*/ 199396 w 443141"/>
                <a:gd name="connsiteY53" fmla="*/ 384120 h 443214"/>
                <a:gd name="connsiteX54" fmla="*/ 243716 w 443141"/>
                <a:gd name="connsiteY54" fmla="*/ 384120 h 443214"/>
                <a:gd name="connsiteX55" fmla="*/ 251103 w 443141"/>
                <a:gd name="connsiteY55" fmla="*/ 391507 h 443214"/>
                <a:gd name="connsiteX56" fmla="*/ 243716 w 443141"/>
                <a:gd name="connsiteY56" fmla="*/ 398894 h 443214"/>
                <a:gd name="connsiteX57" fmla="*/ 278271 w 443141"/>
                <a:gd name="connsiteY57" fmla="*/ 321216 h 443214"/>
                <a:gd name="connsiteX58" fmla="*/ 252225 w 443141"/>
                <a:gd name="connsiteY58" fmla="*/ 363896 h 443214"/>
                <a:gd name="connsiteX59" fmla="*/ 245090 w 443141"/>
                <a:gd name="connsiteY59" fmla="*/ 369347 h 443214"/>
                <a:gd name="connsiteX60" fmla="*/ 198022 w 443141"/>
                <a:gd name="connsiteY60" fmla="*/ 369347 h 443214"/>
                <a:gd name="connsiteX61" fmla="*/ 190887 w 443141"/>
                <a:gd name="connsiteY61" fmla="*/ 363896 h 443214"/>
                <a:gd name="connsiteX62" fmla="*/ 164842 w 443141"/>
                <a:gd name="connsiteY62" fmla="*/ 321216 h 443214"/>
                <a:gd name="connsiteX63" fmla="*/ 125997 w 443141"/>
                <a:gd name="connsiteY63" fmla="*/ 234333 h 443214"/>
                <a:gd name="connsiteX64" fmla="*/ 181092 w 443141"/>
                <a:gd name="connsiteY64" fmla="*/ 156730 h 443214"/>
                <a:gd name="connsiteX65" fmla="*/ 221556 w 443141"/>
                <a:gd name="connsiteY65" fmla="*/ 155135 h 443214"/>
                <a:gd name="connsiteX66" fmla="*/ 261732 w 443141"/>
                <a:gd name="connsiteY66" fmla="*/ 156612 h 443214"/>
                <a:gd name="connsiteX67" fmla="*/ 317102 w 443141"/>
                <a:gd name="connsiteY67" fmla="*/ 234178 h 443214"/>
                <a:gd name="connsiteX68" fmla="*/ 278271 w 443141"/>
                <a:gd name="connsiteY68" fmla="*/ 321209 h 443214"/>
                <a:gd name="connsiteX69" fmla="*/ 309014 w 443141"/>
                <a:gd name="connsiteY69" fmla="*/ 175876 h 443214"/>
                <a:gd name="connsiteX70" fmla="*/ 294883 w 443141"/>
                <a:gd name="connsiteY70" fmla="*/ 160793 h 443214"/>
                <a:gd name="connsiteX71" fmla="*/ 324031 w 443141"/>
                <a:gd name="connsiteY71" fmla="*/ 169842 h 443214"/>
                <a:gd name="connsiteX72" fmla="*/ 309014 w 443141"/>
                <a:gd name="connsiteY72" fmla="*/ 175876 h 443214"/>
                <a:gd name="connsiteX73" fmla="*/ 357980 w 443141"/>
                <a:gd name="connsiteY73" fmla="*/ 113829 h 443214"/>
                <a:gd name="connsiteX74" fmla="*/ 339742 w 443141"/>
                <a:gd name="connsiteY74" fmla="*/ 120292 h 443214"/>
                <a:gd name="connsiteX75" fmla="*/ 339742 w 443141"/>
                <a:gd name="connsiteY75" fmla="*/ 103428 h 443214"/>
                <a:gd name="connsiteX76" fmla="*/ 221556 w 443141"/>
                <a:gd name="connsiteY76" fmla="*/ 73882 h 443214"/>
                <a:gd name="connsiteX77" fmla="*/ 103370 w 443141"/>
                <a:gd name="connsiteY77" fmla="*/ 103428 h 443214"/>
                <a:gd name="connsiteX78" fmla="*/ 103370 w 443141"/>
                <a:gd name="connsiteY78" fmla="*/ 120285 h 443214"/>
                <a:gd name="connsiteX79" fmla="*/ 14767 w 443141"/>
                <a:gd name="connsiteY79" fmla="*/ 88655 h 443214"/>
                <a:gd name="connsiteX80" fmla="*/ 221652 w 443141"/>
                <a:gd name="connsiteY80" fmla="*/ 14789 h 443214"/>
                <a:gd name="connsiteX81" fmla="*/ 369289 w 443141"/>
                <a:gd name="connsiteY81" fmla="*/ 67544 h 443214"/>
                <a:gd name="connsiteX82" fmla="*/ 369289 w 443141"/>
                <a:gd name="connsiteY82" fmla="*/ 104788 h 443214"/>
                <a:gd name="connsiteX83" fmla="*/ 357980 w 443141"/>
                <a:gd name="connsiteY83" fmla="*/ 113770 h 443214"/>
                <a:gd name="connsiteX84" fmla="*/ 384062 w 443141"/>
                <a:gd name="connsiteY84" fmla="*/ 147748 h 443214"/>
                <a:gd name="connsiteX85" fmla="*/ 369289 w 443141"/>
                <a:gd name="connsiteY85" fmla="*/ 147748 h 443214"/>
                <a:gd name="connsiteX86" fmla="*/ 369289 w 443141"/>
                <a:gd name="connsiteY86" fmla="*/ 125588 h 443214"/>
                <a:gd name="connsiteX87" fmla="*/ 376675 w 443141"/>
                <a:gd name="connsiteY87" fmla="*/ 118202 h 443214"/>
                <a:gd name="connsiteX88" fmla="*/ 384062 w 443141"/>
                <a:gd name="connsiteY88" fmla="*/ 125588 h 443214"/>
                <a:gd name="connsiteX89" fmla="*/ 384062 w 443141"/>
                <a:gd name="connsiteY89" fmla="*/ 104492 h 443214"/>
                <a:gd name="connsiteX90" fmla="*/ 384062 w 443141"/>
                <a:gd name="connsiteY90" fmla="*/ 72826 h 443214"/>
                <a:gd name="connsiteX91" fmla="*/ 428382 w 443141"/>
                <a:gd name="connsiteY91" fmla="*/ 88655 h 44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43141" h="443214">
                  <a:moveTo>
                    <a:pt x="433323" y="74753"/>
                  </a:moveTo>
                  <a:lnTo>
                    <a:pt x="226549" y="858"/>
                  </a:lnTo>
                  <a:cubicBezTo>
                    <a:pt x="223291" y="-287"/>
                    <a:pt x="219740" y="-287"/>
                    <a:pt x="216481" y="858"/>
                  </a:cubicBezTo>
                  <a:lnTo>
                    <a:pt x="9774" y="74724"/>
                  </a:lnTo>
                  <a:cubicBezTo>
                    <a:pt x="3910" y="76833"/>
                    <a:pt x="0" y="82394"/>
                    <a:pt x="0" y="88626"/>
                  </a:cubicBezTo>
                  <a:cubicBezTo>
                    <a:pt x="0" y="94857"/>
                    <a:pt x="3910" y="100418"/>
                    <a:pt x="9774" y="102527"/>
                  </a:cubicBezTo>
                  <a:lnTo>
                    <a:pt x="103370" y="135966"/>
                  </a:lnTo>
                  <a:lnTo>
                    <a:pt x="103370" y="169908"/>
                  </a:lnTo>
                  <a:cubicBezTo>
                    <a:pt x="103370" y="177878"/>
                    <a:pt x="110542" y="183943"/>
                    <a:pt x="125530" y="188700"/>
                  </a:cubicBezTo>
                  <a:cubicBezTo>
                    <a:pt x="97343" y="237594"/>
                    <a:pt x="110524" y="299871"/>
                    <a:pt x="156103" y="333153"/>
                  </a:cubicBezTo>
                  <a:cubicBezTo>
                    <a:pt x="166888" y="341272"/>
                    <a:pt x="174135" y="353230"/>
                    <a:pt x="176342" y="366548"/>
                  </a:cubicBezTo>
                  <a:cubicBezTo>
                    <a:pt x="177128" y="370760"/>
                    <a:pt x="179191" y="374629"/>
                    <a:pt x="182252" y="377628"/>
                  </a:cubicBezTo>
                  <a:cubicBezTo>
                    <a:pt x="177666" y="383167"/>
                    <a:pt x="176092" y="390604"/>
                    <a:pt x="178040" y="397526"/>
                  </a:cubicBezTo>
                  <a:cubicBezTo>
                    <a:pt x="179987" y="404448"/>
                    <a:pt x="185209" y="409972"/>
                    <a:pt x="192010" y="412308"/>
                  </a:cubicBezTo>
                  <a:lnTo>
                    <a:pt x="192010" y="413667"/>
                  </a:lnTo>
                  <a:cubicBezTo>
                    <a:pt x="192010" y="429985"/>
                    <a:pt x="205238" y="443214"/>
                    <a:pt x="221556" y="443214"/>
                  </a:cubicBezTo>
                  <a:cubicBezTo>
                    <a:pt x="237874" y="443214"/>
                    <a:pt x="251103" y="429985"/>
                    <a:pt x="251103" y="413667"/>
                  </a:cubicBezTo>
                  <a:lnTo>
                    <a:pt x="251103" y="412308"/>
                  </a:lnTo>
                  <a:cubicBezTo>
                    <a:pt x="257913" y="409971"/>
                    <a:pt x="263140" y="404437"/>
                    <a:pt x="265084" y="397505"/>
                  </a:cubicBezTo>
                  <a:cubicBezTo>
                    <a:pt x="267028" y="390573"/>
                    <a:pt x="265441" y="383128"/>
                    <a:pt x="260838" y="377591"/>
                  </a:cubicBezTo>
                  <a:cubicBezTo>
                    <a:pt x="263899" y="374592"/>
                    <a:pt x="265962" y="370723"/>
                    <a:pt x="266747" y="366511"/>
                  </a:cubicBezTo>
                  <a:cubicBezTo>
                    <a:pt x="268955" y="353193"/>
                    <a:pt x="276202" y="341235"/>
                    <a:pt x="286987" y="333116"/>
                  </a:cubicBezTo>
                  <a:cubicBezTo>
                    <a:pt x="332559" y="299848"/>
                    <a:pt x="345749" y="237590"/>
                    <a:pt x="317582" y="188700"/>
                  </a:cubicBezTo>
                  <a:cubicBezTo>
                    <a:pt x="332555" y="183928"/>
                    <a:pt x="339742" y="177878"/>
                    <a:pt x="339742" y="169908"/>
                  </a:cubicBezTo>
                  <a:lnTo>
                    <a:pt x="339742" y="135974"/>
                  </a:lnTo>
                  <a:lnTo>
                    <a:pt x="354515" y="130715"/>
                  </a:lnTo>
                  <a:lnTo>
                    <a:pt x="354515" y="147748"/>
                  </a:lnTo>
                  <a:cubicBezTo>
                    <a:pt x="354515" y="155907"/>
                    <a:pt x="361129" y="162521"/>
                    <a:pt x="369289" y="162521"/>
                  </a:cubicBezTo>
                  <a:lnTo>
                    <a:pt x="384062" y="162521"/>
                  </a:lnTo>
                  <a:cubicBezTo>
                    <a:pt x="392221" y="162521"/>
                    <a:pt x="398835" y="155907"/>
                    <a:pt x="398835" y="147748"/>
                  </a:cubicBezTo>
                  <a:lnTo>
                    <a:pt x="398835" y="125588"/>
                  </a:lnTo>
                  <a:cubicBezTo>
                    <a:pt x="398812" y="122169"/>
                    <a:pt x="397990" y="118802"/>
                    <a:pt x="396435" y="115757"/>
                  </a:cubicBezTo>
                  <a:lnTo>
                    <a:pt x="433368" y="102557"/>
                  </a:lnTo>
                  <a:cubicBezTo>
                    <a:pt x="439231" y="100448"/>
                    <a:pt x="443142" y="94886"/>
                    <a:pt x="443142" y="88655"/>
                  </a:cubicBezTo>
                  <a:cubicBezTo>
                    <a:pt x="443142" y="82424"/>
                    <a:pt x="439231" y="76862"/>
                    <a:pt x="433368" y="74753"/>
                  </a:cubicBezTo>
                  <a:close/>
                  <a:moveTo>
                    <a:pt x="324969" y="154056"/>
                  </a:moveTo>
                  <a:cubicBezTo>
                    <a:pt x="295422" y="140864"/>
                    <a:pt x="230834" y="140362"/>
                    <a:pt x="221556" y="140362"/>
                  </a:cubicBezTo>
                  <a:cubicBezTo>
                    <a:pt x="206509" y="140362"/>
                    <a:pt x="192010" y="140945"/>
                    <a:pt x="178551" y="142083"/>
                  </a:cubicBezTo>
                  <a:cubicBezTo>
                    <a:pt x="157932" y="142891"/>
                    <a:pt x="137558" y="146860"/>
                    <a:pt x="118143" y="153850"/>
                  </a:cubicBezTo>
                  <a:lnTo>
                    <a:pt x="118143" y="104219"/>
                  </a:lnTo>
                  <a:cubicBezTo>
                    <a:pt x="122885" y="98753"/>
                    <a:pt x="157832" y="88655"/>
                    <a:pt x="221556" y="88655"/>
                  </a:cubicBezTo>
                  <a:cubicBezTo>
                    <a:pt x="285281" y="88655"/>
                    <a:pt x="320227" y="98753"/>
                    <a:pt x="324969" y="104219"/>
                  </a:cubicBezTo>
                  <a:close/>
                  <a:moveTo>
                    <a:pt x="119140" y="169908"/>
                  </a:moveTo>
                  <a:cubicBezTo>
                    <a:pt x="128174" y="165091"/>
                    <a:pt x="138030" y="162009"/>
                    <a:pt x="148199" y="160823"/>
                  </a:cubicBezTo>
                  <a:cubicBezTo>
                    <a:pt x="143039" y="165399"/>
                    <a:pt x="138315" y="170447"/>
                    <a:pt x="134091" y="175899"/>
                  </a:cubicBezTo>
                  <a:cubicBezTo>
                    <a:pt x="128807" y="174752"/>
                    <a:pt x="123754" y="172727"/>
                    <a:pt x="119140" y="169908"/>
                  </a:cubicBezTo>
                  <a:close/>
                  <a:moveTo>
                    <a:pt x="221556" y="428440"/>
                  </a:moveTo>
                  <a:cubicBezTo>
                    <a:pt x="213397" y="428440"/>
                    <a:pt x="206783" y="421826"/>
                    <a:pt x="206783" y="413667"/>
                  </a:cubicBezTo>
                  <a:lnTo>
                    <a:pt x="236329" y="413667"/>
                  </a:lnTo>
                  <a:cubicBezTo>
                    <a:pt x="236329" y="421826"/>
                    <a:pt x="229715" y="428440"/>
                    <a:pt x="221556" y="428440"/>
                  </a:cubicBezTo>
                  <a:close/>
                  <a:moveTo>
                    <a:pt x="243716" y="398894"/>
                  </a:moveTo>
                  <a:lnTo>
                    <a:pt x="199396" y="398894"/>
                  </a:lnTo>
                  <a:cubicBezTo>
                    <a:pt x="195317" y="398894"/>
                    <a:pt x="192010" y="395587"/>
                    <a:pt x="192010" y="391507"/>
                  </a:cubicBezTo>
                  <a:cubicBezTo>
                    <a:pt x="192010" y="387427"/>
                    <a:pt x="195317" y="384120"/>
                    <a:pt x="199396" y="384120"/>
                  </a:cubicBezTo>
                  <a:lnTo>
                    <a:pt x="243716" y="384120"/>
                  </a:lnTo>
                  <a:cubicBezTo>
                    <a:pt x="247796" y="384120"/>
                    <a:pt x="251103" y="387427"/>
                    <a:pt x="251103" y="391507"/>
                  </a:cubicBezTo>
                  <a:cubicBezTo>
                    <a:pt x="251103" y="395587"/>
                    <a:pt x="247796" y="398894"/>
                    <a:pt x="243716" y="398894"/>
                  </a:cubicBezTo>
                  <a:close/>
                  <a:moveTo>
                    <a:pt x="278271" y="321216"/>
                  </a:moveTo>
                  <a:cubicBezTo>
                    <a:pt x="264427" y="331567"/>
                    <a:pt x="255100" y="346851"/>
                    <a:pt x="252225" y="363896"/>
                  </a:cubicBezTo>
                  <a:cubicBezTo>
                    <a:pt x="251447" y="367179"/>
                    <a:pt x="248463" y="369459"/>
                    <a:pt x="245090" y="369347"/>
                  </a:cubicBezTo>
                  <a:lnTo>
                    <a:pt x="198022" y="369347"/>
                  </a:lnTo>
                  <a:cubicBezTo>
                    <a:pt x="194650" y="369459"/>
                    <a:pt x="191665" y="367179"/>
                    <a:pt x="190887" y="363896"/>
                  </a:cubicBezTo>
                  <a:cubicBezTo>
                    <a:pt x="188012" y="346851"/>
                    <a:pt x="178685" y="331567"/>
                    <a:pt x="164842" y="321216"/>
                  </a:cubicBezTo>
                  <a:cubicBezTo>
                    <a:pt x="137431" y="301169"/>
                    <a:pt x="122659" y="268127"/>
                    <a:pt x="125997" y="234333"/>
                  </a:cubicBezTo>
                  <a:cubicBezTo>
                    <a:pt x="129336" y="200538"/>
                    <a:pt x="150289" y="171026"/>
                    <a:pt x="181092" y="156730"/>
                  </a:cubicBezTo>
                  <a:cubicBezTo>
                    <a:pt x="193819" y="155689"/>
                    <a:pt x="207396" y="155135"/>
                    <a:pt x="221556" y="155135"/>
                  </a:cubicBezTo>
                  <a:cubicBezTo>
                    <a:pt x="236551" y="155135"/>
                    <a:pt x="249943" y="155696"/>
                    <a:pt x="261732" y="156612"/>
                  </a:cubicBezTo>
                  <a:cubicBezTo>
                    <a:pt x="292635" y="170823"/>
                    <a:pt x="313701" y="200335"/>
                    <a:pt x="317102" y="234178"/>
                  </a:cubicBezTo>
                  <a:cubicBezTo>
                    <a:pt x="320502" y="268020"/>
                    <a:pt x="305728" y="301134"/>
                    <a:pt x="278271" y="321209"/>
                  </a:cubicBezTo>
                  <a:close/>
                  <a:moveTo>
                    <a:pt x="309014" y="175876"/>
                  </a:moveTo>
                  <a:cubicBezTo>
                    <a:pt x="304781" y="170421"/>
                    <a:pt x="300051" y="165372"/>
                    <a:pt x="294883" y="160793"/>
                  </a:cubicBezTo>
                  <a:cubicBezTo>
                    <a:pt x="305072" y="161998"/>
                    <a:pt x="314952" y="165065"/>
                    <a:pt x="324031" y="169842"/>
                  </a:cubicBezTo>
                  <a:cubicBezTo>
                    <a:pt x="319405" y="172694"/>
                    <a:pt x="314327" y="174735"/>
                    <a:pt x="309014" y="175876"/>
                  </a:cubicBezTo>
                  <a:close/>
                  <a:moveTo>
                    <a:pt x="357980" y="113829"/>
                  </a:moveTo>
                  <a:lnTo>
                    <a:pt x="339742" y="120292"/>
                  </a:lnTo>
                  <a:lnTo>
                    <a:pt x="339742" y="103428"/>
                  </a:lnTo>
                  <a:cubicBezTo>
                    <a:pt x="339742" y="74709"/>
                    <a:pt x="233655" y="73882"/>
                    <a:pt x="221556" y="73882"/>
                  </a:cubicBezTo>
                  <a:cubicBezTo>
                    <a:pt x="209457" y="73882"/>
                    <a:pt x="103370" y="74709"/>
                    <a:pt x="103370" y="103428"/>
                  </a:cubicBezTo>
                  <a:lnTo>
                    <a:pt x="103370" y="120285"/>
                  </a:lnTo>
                  <a:lnTo>
                    <a:pt x="14767" y="88655"/>
                  </a:lnTo>
                  <a:lnTo>
                    <a:pt x="221652" y="14789"/>
                  </a:lnTo>
                  <a:lnTo>
                    <a:pt x="369289" y="67544"/>
                  </a:lnTo>
                  <a:lnTo>
                    <a:pt x="369289" y="104788"/>
                  </a:lnTo>
                  <a:cubicBezTo>
                    <a:pt x="364622" y="106435"/>
                    <a:pt x="360640" y="109597"/>
                    <a:pt x="357980" y="113770"/>
                  </a:cubicBezTo>
                  <a:close/>
                  <a:moveTo>
                    <a:pt x="384062" y="147748"/>
                  </a:moveTo>
                  <a:lnTo>
                    <a:pt x="369289" y="147748"/>
                  </a:lnTo>
                  <a:lnTo>
                    <a:pt x="369289" y="125588"/>
                  </a:lnTo>
                  <a:cubicBezTo>
                    <a:pt x="369289" y="121509"/>
                    <a:pt x="372596" y="118202"/>
                    <a:pt x="376675" y="118202"/>
                  </a:cubicBezTo>
                  <a:cubicBezTo>
                    <a:pt x="380755" y="118202"/>
                    <a:pt x="384062" y="121509"/>
                    <a:pt x="384062" y="125588"/>
                  </a:cubicBezTo>
                  <a:close/>
                  <a:moveTo>
                    <a:pt x="384062" y="104492"/>
                  </a:moveTo>
                  <a:lnTo>
                    <a:pt x="384062" y="72826"/>
                  </a:lnTo>
                  <a:lnTo>
                    <a:pt x="428382" y="88655"/>
                  </a:lnTo>
                  <a:close/>
                </a:path>
              </a:pathLst>
            </a:custGeom>
            <a:solidFill>
              <a:srgbClr val="000000"/>
            </a:solidFill>
            <a:ln w="7303" cap="flat">
              <a:noFill/>
              <a:prstDash val="solid"/>
              <a:miter/>
            </a:ln>
          </p:spPr>
          <p:txBody>
            <a:bodyPr rtlCol="0" anchor="ctr"/>
            <a:lstStyle/>
            <a:p>
              <a:endParaRPr lang="en-US"/>
            </a:p>
          </p:txBody>
        </p:sp>
        <p:sp>
          <p:nvSpPr>
            <p:cNvPr id="31" name="Freeform 114">
              <a:extLst>
                <a:ext uri="{FF2B5EF4-FFF2-40B4-BE49-F238E27FC236}">
                  <a16:creationId xmlns:a16="http://schemas.microsoft.com/office/drawing/2014/main" id="{1014EBDF-605B-44DB-8C46-CC248BC3F750}"/>
                </a:ext>
              </a:extLst>
            </p:cNvPr>
            <p:cNvSpPr/>
            <p:nvPr/>
          </p:nvSpPr>
          <p:spPr>
            <a:xfrm>
              <a:off x="617191" y="4838692"/>
              <a:ext cx="44372" cy="73866"/>
            </a:xfrm>
            <a:custGeom>
              <a:avLst/>
              <a:gdLst>
                <a:gd name="connsiteX0" fmla="*/ 32546 w 44372"/>
                <a:gd name="connsiteY0" fmla="*/ 1477 h 73866"/>
                <a:gd name="connsiteX1" fmla="*/ 0 w 44372"/>
                <a:gd name="connsiteY1" fmla="*/ 66479 h 73866"/>
                <a:gd name="connsiteX2" fmla="*/ 7387 w 44372"/>
                <a:gd name="connsiteY2" fmla="*/ 73866 h 73866"/>
                <a:gd name="connsiteX3" fmla="*/ 14774 w 44372"/>
                <a:gd name="connsiteY3" fmla="*/ 66479 h 73866"/>
                <a:gd name="connsiteX4" fmla="*/ 41417 w 44372"/>
                <a:gd name="connsiteY4" fmla="*/ 13295 h 73866"/>
                <a:gd name="connsiteX5" fmla="*/ 44319 w 44372"/>
                <a:gd name="connsiteY5" fmla="*/ 6502 h 73866"/>
                <a:gd name="connsiteX6" fmla="*/ 39887 w 44372"/>
                <a:gd name="connsiteY6" fmla="*/ 593 h 73866"/>
                <a:gd name="connsiteX7" fmla="*/ 32553 w 44372"/>
                <a:gd name="connsiteY7" fmla="*/ 1477 h 7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72" h="73866">
                  <a:moveTo>
                    <a:pt x="32546" y="1477"/>
                  </a:moveTo>
                  <a:cubicBezTo>
                    <a:pt x="11996" y="16751"/>
                    <a:pt x="-82" y="40875"/>
                    <a:pt x="0" y="66479"/>
                  </a:cubicBezTo>
                  <a:cubicBezTo>
                    <a:pt x="0" y="70559"/>
                    <a:pt x="3307" y="73866"/>
                    <a:pt x="7387" y="73866"/>
                  </a:cubicBezTo>
                  <a:cubicBezTo>
                    <a:pt x="11467" y="73866"/>
                    <a:pt x="14774" y="70559"/>
                    <a:pt x="14774" y="66479"/>
                  </a:cubicBezTo>
                  <a:cubicBezTo>
                    <a:pt x="14706" y="45526"/>
                    <a:pt x="24595" y="25787"/>
                    <a:pt x="41417" y="13295"/>
                  </a:cubicBezTo>
                  <a:cubicBezTo>
                    <a:pt x="43528" y="11711"/>
                    <a:pt x="44635" y="9122"/>
                    <a:pt x="44319" y="6502"/>
                  </a:cubicBezTo>
                  <a:cubicBezTo>
                    <a:pt x="44003" y="3882"/>
                    <a:pt x="42314" y="1629"/>
                    <a:pt x="39887" y="593"/>
                  </a:cubicBezTo>
                  <a:cubicBezTo>
                    <a:pt x="37460" y="-444"/>
                    <a:pt x="34664" y="-107"/>
                    <a:pt x="32553" y="1477"/>
                  </a:cubicBezTo>
                  <a:close/>
                </a:path>
              </a:pathLst>
            </a:custGeom>
            <a:solidFill>
              <a:srgbClr val="000000"/>
            </a:solidFill>
            <a:ln w="7303" cap="flat">
              <a:noFill/>
              <a:prstDash val="solid"/>
              <a:miter/>
            </a:ln>
          </p:spPr>
          <p:txBody>
            <a:bodyPr rtlCol="0" anchor="ctr"/>
            <a:lstStyle/>
            <a:p>
              <a:endParaRPr lang="en-US"/>
            </a:p>
          </p:txBody>
        </p:sp>
      </p:grpSp>
      <p:grpSp>
        <p:nvGrpSpPr>
          <p:cNvPr id="32" name="Graphic 125">
            <a:extLst>
              <a:ext uri="{FF2B5EF4-FFF2-40B4-BE49-F238E27FC236}">
                <a16:creationId xmlns:a16="http://schemas.microsoft.com/office/drawing/2014/main" id="{3FFC2C5C-E2AC-4379-8480-34147D5D65F9}"/>
              </a:ext>
            </a:extLst>
          </p:cNvPr>
          <p:cNvGrpSpPr/>
          <p:nvPr/>
        </p:nvGrpSpPr>
        <p:grpSpPr>
          <a:xfrm>
            <a:off x="5004145" y="5007798"/>
            <a:ext cx="545134" cy="544400"/>
            <a:chOff x="4583600" y="3415021"/>
            <a:chExt cx="545134" cy="544400"/>
          </a:xfrm>
          <a:solidFill>
            <a:srgbClr val="000000"/>
          </a:solidFill>
        </p:grpSpPr>
        <p:sp>
          <p:nvSpPr>
            <p:cNvPr id="33" name="Freeform 321">
              <a:extLst>
                <a:ext uri="{FF2B5EF4-FFF2-40B4-BE49-F238E27FC236}">
                  <a16:creationId xmlns:a16="http://schemas.microsoft.com/office/drawing/2014/main" id="{839FFA51-3E65-4F79-887E-783EE4BF1077}"/>
                </a:ext>
              </a:extLst>
            </p:cNvPr>
            <p:cNvSpPr/>
            <p:nvPr/>
          </p:nvSpPr>
          <p:spPr>
            <a:xfrm>
              <a:off x="4739484" y="3415021"/>
              <a:ext cx="389249" cy="389246"/>
            </a:xfrm>
            <a:custGeom>
              <a:avLst/>
              <a:gdLst>
                <a:gd name="connsiteX0" fmla="*/ 380593 w 389249"/>
                <a:gd name="connsiteY0" fmla="*/ 152122 h 389246"/>
                <a:gd name="connsiteX1" fmla="*/ 349488 w 389249"/>
                <a:gd name="connsiteY1" fmla="*/ 152122 h 389246"/>
                <a:gd name="connsiteX2" fmla="*/ 334170 w 389249"/>
                <a:gd name="connsiteY2" fmla="*/ 115181 h 389246"/>
                <a:gd name="connsiteX3" fmla="*/ 356176 w 389249"/>
                <a:gd name="connsiteY3" fmla="*/ 93174 h 389246"/>
                <a:gd name="connsiteX4" fmla="*/ 356176 w 389249"/>
                <a:gd name="connsiteY4" fmla="*/ 80934 h 389246"/>
                <a:gd name="connsiteX5" fmla="*/ 308310 w 389249"/>
                <a:gd name="connsiteY5" fmla="*/ 33069 h 389246"/>
                <a:gd name="connsiteX6" fmla="*/ 296068 w 389249"/>
                <a:gd name="connsiteY6" fmla="*/ 33069 h 389246"/>
                <a:gd name="connsiteX7" fmla="*/ 274063 w 389249"/>
                <a:gd name="connsiteY7" fmla="*/ 55076 h 389246"/>
                <a:gd name="connsiteX8" fmla="*/ 237123 w 389249"/>
                <a:gd name="connsiteY8" fmla="*/ 39758 h 389246"/>
                <a:gd name="connsiteX9" fmla="*/ 237123 w 389249"/>
                <a:gd name="connsiteY9" fmla="*/ 8655 h 389246"/>
                <a:gd name="connsiteX10" fmla="*/ 228468 w 389249"/>
                <a:gd name="connsiteY10" fmla="*/ 0 h 389246"/>
                <a:gd name="connsiteX11" fmla="*/ 160777 w 389249"/>
                <a:gd name="connsiteY11" fmla="*/ 0 h 389246"/>
                <a:gd name="connsiteX12" fmla="*/ 152122 w 389249"/>
                <a:gd name="connsiteY12" fmla="*/ 8655 h 389246"/>
                <a:gd name="connsiteX13" fmla="*/ 152122 w 389249"/>
                <a:gd name="connsiteY13" fmla="*/ 39760 h 389246"/>
                <a:gd name="connsiteX14" fmla="*/ 115183 w 389249"/>
                <a:gd name="connsiteY14" fmla="*/ 55078 h 389246"/>
                <a:gd name="connsiteX15" fmla="*/ 93175 w 389249"/>
                <a:gd name="connsiteY15" fmla="*/ 33070 h 389246"/>
                <a:gd name="connsiteX16" fmla="*/ 87055 w 389249"/>
                <a:gd name="connsiteY16" fmla="*/ 30536 h 389246"/>
                <a:gd name="connsiteX17" fmla="*/ 80935 w 389249"/>
                <a:gd name="connsiteY17" fmla="*/ 33071 h 389246"/>
                <a:gd name="connsiteX18" fmla="*/ 33070 w 389249"/>
                <a:gd name="connsiteY18" fmla="*/ 80936 h 389246"/>
                <a:gd name="connsiteX19" fmla="*/ 30535 w 389249"/>
                <a:gd name="connsiteY19" fmla="*/ 87057 h 389246"/>
                <a:gd name="connsiteX20" fmla="*/ 33070 w 389249"/>
                <a:gd name="connsiteY20" fmla="*/ 93178 h 389246"/>
                <a:gd name="connsiteX21" fmla="*/ 55075 w 389249"/>
                <a:gd name="connsiteY21" fmla="*/ 115181 h 389246"/>
                <a:gd name="connsiteX22" fmla="*/ 39758 w 389249"/>
                <a:gd name="connsiteY22" fmla="*/ 152122 h 389246"/>
                <a:gd name="connsiteX23" fmla="*/ 8655 w 389249"/>
                <a:gd name="connsiteY23" fmla="*/ 152122 h 389246"/>
                <a:gd name="connsiteX24" fmla="*/ 0 w 389249"/>
                <a:gd name="connsiteY24" fmla="*/ 160777 h 389246"/>
                <a:gd name="connsiteX25" fmla="*/ 0 w 389249"/>
                <a:gd name="connsiteY25" fmla="*/ 228468 h 389246"/>
                <a:gd name="connsiteX26" fmla="*/ 8655 w 389249"/>
                <a:gd name="connsiteY26" fmla="*/ 237123 h 389246"/>
                <a:gd name="connsiteX27" fmla="*/ 39760 w 389249"/>
                <a:gd name="connsiteY27" fmla="*/ 237123 h 389246"/>
                <a:gd name="connsiteX28" fmla="*/ 55077 w 389249"/>
                <a:gd name="connsiteY28" fmla="*/ 274065 h 389246"/>
                <a:gd name="connsiteX29" fmla="*/ 33070 w 389249"/>
                <a:gd name="connsiteY29" fmla="*/ 296068 h 389246"/>
                <a:gd name="connsiteX30" fmla="*/ 30535 w 389249"/>
                <a:gd name="connsiteY30" fmla="*/ 302189 h 389246"/>
                <a:gd name="connsiteX31" fmla="*/ 33070 w 389249"/>
                <a:gd name="connsiteY31" fmla="*/ 308310 h 389246"/>
                <a:gd name="connsiteX32" fmla="*/ 80936 w 389249"/>
                <a:gd name="connsiteY32" fmla="*/ 356176 h 389246"/>
                <a:gd name="connsiteX33" fmla="*/ 93176 w 389249"/>
                <a:gd name="connsiteY33" fmla="*/ 356176 h 389246"/>
                <a:gd name="connsiteX34" fmla="*/ 115184 w 389249"/>
                <a:gd name="connsiteY34" fmla="*/ 334171 h 389246"/>
                <a:gd name="connsiteX35" fmla="*/ 152123 w 389249"/>
                <a:gd name="connsiteY35" fmla="*/ 349488 h 389246"/>
                <a:gd name="connsiteX36" fmla="*/ 152123 w 389249"/>
                <a:gd name="connsiteY36" fmla="*/ 380592 h 389246"/>
                <a:gd name="connsiteX37" fmla="*/ 160778 w 389249"/>
                <a:gd name="connsiteY37" fmla="*/ 389247 h 389246"/>
                <a:gd name="connsiteX38" fmla="*/ 228469 w 389249"/>
                <a:gd name="connsiteY38" fmla="*/ 389247 h 389246"/>
                <a:gd name="connsiteX39" fmla="*/ 237124 w 389249"/>
                <a:gd name="connsiteY39" fmla="*/ 380592 h 389246"/>
                <a:gd name="connsiteX40" fmla="*/ 237124 w 389249"/>
                <a:gd name="connsiteY40" fmla="*/ 349488 h 389246"/>
                <a:gd name="connsiteX41" fmla="*/ 274064 w 389249"/>
                <a:gd name="connsiteY41" fmla="*/ 334171 h 389246"/>
                <a:gd name="connsiteX42" fmla="*/ 296072 w 389249"/>
                <a:gd name="connsiteY42" fmla="*/ 356176 h 389246"/>
                <a:gd name="connsiteX43" fmla="*/ 308313 w 389249"/>
                <a:gd name="connsiteY43" fmla="*/ 356176 h 389246"/>
                <a:gd name="connsiteX44" fmla="*/ 356178 w 389249"/>
                <a:gd name="connsiteY44" fmla="*/ 308310 h 389246"/>
                <a:gd name="connsiteX45" fmla="*/ 356178 w 389249"/>
                <a:gd name="connsiteY45" fmla="*/ 296071 h 389246"/>
                <a:gd name="connsiteX46" fmla="*/ 334173 w 389249"/>
                <a:gd name="connsiteY46" fmla="*/ 274065 h 389246"/>
                <a:gd name="connsiteX47" fmla="*/ 349490 w 389249"/>
                <a:gd name="connsiteY47" fmla="*/ 237124 h 389246"/>
                <a:gd name="connsiteX48" fmla="*/ 380595 w 389249"/>
                <a:gd name="connsiteY48" fmla="*/ 237124 h 389246"/>
                <a:gd name="connsiteX49" fmla="*/ 389250 w 389249"/>
                <a:gd name="connsiteY49" fmla="*/ 228469 h 389246"/>
                <a:gd name="connsiteX50" fmla="*/ 389250 w 389249"/>
                <a:gd name="connsiteY50" fmla="*/ 160778 h 389246"/>
                <a:gd name="connsiteX51" fmla="*/ 380593 w 389249"/>
                <a:gd name="connsiteY51" fmla="*/ 152122 h 389246"/>
                <a:gd name="connsiteX52" fmla="*/ 371938 w 389249"/>
                <a:gd name="connsiteY52" fmla="*/ 219813 h 389246"/>
                <a:gd name="connsiteX53" fmla="*/ 342736 w 389249"/>
                <a:gd name="connsiteY53" fmla="*/ 219813 h 389246"/>
                <a:gd name="connsiteX54" fmla="*/ 334297 w 389249"/>
                <a:gd name="connsiteY54" fmla="*/ 226548 h 389246"/>
                <a:gd name="connsiteX55" fmla="*/ 315950 w 389249"/>
                <a:gd name="connsiteY55" fmla="*/ 270798 h 389246"/>
                <a:gd name="connsiteX56" fmla="*/ 317155 w 389249"/>
                <a:gd name="connsiteY56" fmla="*/ 281528 h 389246"/>
                <a:gd name="connsiteX57" fmla="*/ 337817 w 389249"/>
                <a:gd name="connsiteY57" fmla="*/ 302191 h 389246"/>
                <a:gd name="connsiteX58" fmla="*/ 302193 w 389249"/>
                <a:gd name="connsiteY58" fmla="*/ 337815 h 389246"/>
                <a:gd name="connsiteX59" fmla="*/ 281530 w 389249"/>
                <a:gd name="connsiteY59" fmla="*/ 317154 h 389246"/>
                <a:gd name="connsiteX60" fmla="*/ 270801 w 389249"/>
                <a:gd name="connsiteY60" fmla="*/ 315949 h 389246"/>
                <a:gd name="connsiteX61" fmla="*/ 226549 w 389249"/>
                <a:gd name="connsiteY61" fmla="*/ 334297 h 389246"/>
                <a:gd name="connsiteX62" fmla="*/ 219816 w 389249"/>
                <a:gd name="connsiteY62" fmla="*/ 342736 h 389246"/>
                <a:gd name="connsiteX63" fmla="*/ 219816 w 389249"/>
                <a:gd name="connsiteY63" fmla="*/ 371935 h 389246"/>
                <a:gd name="connsiteX64" fmla="*/ 169435 w 389249"/>
                <a:gd name="connsiteY64" fmla="*/ 371935 h 389246"/>
                <a:gd name="connsiteX65" fmla="*/ 169435 w 389249"/>
                <a:gd name="connsiteY65" fmla="*/ 342737 h 389246"/>
                <a:gd name="connsiteX66" fmla="*/ 162702 w 389249"/>
                <a:gd name="connsiteY66" fmla="*/ 334298 h 389246"/>
                <a:gd name="connsiteX67" fmla="*/ 118451 w 389249"/>
                <a:gd name="connsiteY67" fmla="*/ 315950 h 389246"/>
                <a:gd name="connsiteX68" fmla="*/ 107722 w 389249"/>
                <a:gd name="connsiteY68" fmla="*/ 317155 h 389246"/>
                <a:gd name="connsiteX69" fmla="*/ 87059 w 389249"/>
                <a:gd name="connsiteY69" fmla="*/ 337816 h 389246"/>
                <a:gd name="connsiteX70" fmla="*/ 51434 w 389249"/>
                <a:gd name="connsiteY70" fmla="*/ 302192 h 389246"/>
                <a:gd name="connsiteX71" fmla="*/ 72097 w 389249"/>
                <a:gd name="connsiteY71" fmla="*/ 281532 h 389246"/>
                <a:gd name="connsiteX72" fmla="*/ 73302 w 389249"/>
                <a:gd name="connsiteY72" fmla="*/ 270802 h 389246"/>
                <a:gd name="connsiteX73" fmla="*/ 54954 w 389249"/>
                <a:gd name="connsiteY73" fmla="*/ 226549 h 389246"/>
                <a:gd name="connsiteX74" fmla="*/ 46515 w 389249"/>
                <a:gd name="connsiteY74" fmla="*/ 219814 h 389246"/>
                <a:gd name="connsiteX75" fmla="*/ 17314 w 389249"/>
                <a:gd name="connsiteY75" fmla="*/ 219814 h 389246"/>
                <a:gd name="connsiteX76" fmla="*/ 17314 w 389249"/>
                <a:gd name="connsiteY76" fmla="*/ 169433 h 389246"/>
                <a:gd name="connsiteX77" fmla="*/ 46515 w 389249"/>
                <a:gd name="connsiteY77" fmla="*/ 169433 h 389246"/>
                <a:gd name="connsiteX78" fmla="*/ 54954 w 389249"/>
                <a:gd name="connsiteY78" fmla="*/ 162697 h 389246"/>
                <a:gd name="connsiteX79" fmla="*/ 73302 w 389249"/>
                <a:gd name="connsiteY79" fmla="*/ 118447 h 389246"/>
                <a:gd name="connsiteX80" fmla="*/ 72096 w 389249"/>
                <a:gd name="connsiteY80" fmla="*/ 107717 h 389246"/>
                <a:gd name="connsiteX81" fmla="*/ 51431 w 389249"/>
                <a:gd name="connsiteY81" fmla="*/ 87057 h 389246"/>
                <a:gd name="connsiteX82" fmla="*/ 87056 w 389249"/>
                <a:gd name="connsiteY82" fmla="*/ 51431 h 389246"/>
                <a:gd name="connsiteX83" fmla="*/ 107719 w 389249"/>
                <a:gd name="connsiteY83" fmla="*/ 72094 h 389246"/>
                <a:gd name="connsiteX84" fmla="*/ 118448 w 389249"/>
                <a:gd name="connsiteY84" fmla="*/ 73299 h 389246"/>
                <a:gd name="connsiteX85" fmla="*/ 162697 w 389249"/>
                <a:gd name="connsiteY85" fmla="*/ 54952 h 389246"/>
                <a:gd name="connsiteX86" fmla="*/ 169433 w 389249"/>
                <a:gd name="connsiteY86" fmla="*/ 46513 h 389246"/>
                <a:gd name="connsiteX87" fmla="*/ 169433 w 389249"/>
                <a:gd name="connsiteY87" fmla="*/ 17310 h 389246"/>
                <a:gd name="connsiteX88" fmla="*/ 219814 w 389249"/>
                <a:gd name="connsiteY88" fmla="*/ 17310 h 389246"/>
                <a:gd name="connsiteX89" fmla="*/ 219814 w 389249"/>
                <a:gd name="connsiteY89" fmla="*/ 46513 h 389246"/>
                <a:gd name="connsiteX90" fmla="*/ 226549 w 389249"/>
                <a:gd name="connsiteY90" fmla="*/ 54952 h 389246"/>
                <a:gd name="connsiteX91" fmla="*/ 270800 w 389249"/>
                <a:gd name="connsiteY91" fmla="*/ 73299 h 389246"/>
                <a:gd name="connsiteX92" fmla="*/ 281530 w 389249"/>
                <a:gd name="connsiteY92" fmla="*/ 72094 h 389246"/>
                <a:gd name="connsiteX93" fmla="*/ 302192 w 389249"/>
                <a:gd name="connsiteY93" fmla="*/ 51431 h 389246"/>
                <a:gd name="connsiteX94" fmla="*/ 337816 w 389249"/>
                <a:gd name="connsiteY94" fmla="*/ 87055 h 389246"/>
                <a:gd name="connsiteX95" fmla="*/ 317154 w 389249"/>
                <a:gd name="connsiteY95" fmla="*/ 107718 h 389246"/>
                <a:gd name="connsiteX96" fmla="*/ 315949 w 389249"/>
                <a:gd name="connsiteY96" fmla="*/ 118447 h 389246"/>
                <a:gd name="connsiteX97" fmla="*/ 334296 w 389249"/>
                <a:gd name="connsiteY97" fmla="*/ 162697 h 389246"/>
                <a:gd name="connsiteX98" fmla="*/ 342735 w 389249"/>
                <a:gd name="connsiteY98" fmla="*/ 169433 h 389246"/>
                <a:gd name="connsiteX99" fmla="*/ 371937 w 389249"/>
                <a:gd name="connsiteY99" fmla="*/ 169433 h 389246"/>
                <a:gd name="connsiteX100" fmla="*/ 371937 w 389249"/>
                <a:gd name="connsiteY100" fmla="*/ 219813 h 3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89249" h="389246">
                  <a:moveTo>
                    <a:pt x="380593" y="152122"/>
                  </a:moveTo>
                  <a:lnTo>
                    <a:pt x="349488" y="152122"/>
                  </a:lnTo>
                  <a:cubicBezTo>
                    <a:pt x="345955" y="139213"/>
                    <a:pt x="340823" y="126837"/>
                    <a:pt x="334170" y="115181"/>
                  </a:cubicBezTo>
                  <a:lnTo>
                    <a:pt x="356176" y="93174"/>
                  </a:lnTo>
                  <a:cubicBezTo>
                    <a:pt x="359556" y="89793"/>
                    <a:pt x="359556" y="84314"/>
                    <a:pt x="356176" y="80934"/>
                  </a:cubicBezTo>
                  <a:lnTo>
                    <a:pt x="308310" y="33069"/>
                  </a:lnTo>
                  <a:cubicBezTo>
                    <a:pt x="304929" y="29689"/>
                    <a:pt x="299450" y="29689"/>
                    <a:pt x="296068" y="33069"/>
                  </a:cubicBezTo>
                  <a:lnTo>
                    <a:pt x="274063" y="55076"/>
                  </a:lnTo>
                  <a:cubicBezTo>
                    <a:pt x="262407" y="48421"/>
                    <a:pt x="250030" y="43289"/>
                    <a:pt x="237123" y="39758"/>
                  </a:cubicBezTo>
                  <a:lnTo>
                    <a:pt x="237123" y="8655"/>
                  </a:lnTo>
                  <a:cubicBezTo>
                    <a:pt x="237123" y="3873"/>
                    <a:pt x="233248" y="0"/>
                    <a:pt x="228468" y="0"/>
                  </a:cubicBezTo>
                  <a:lnTo>
                    <a:pt x="160777" y="0"/>
                  </a:lnTo>
                  <a:cubicBezTo>
                    <a:pt x="155995" y="0"/>
                    <a:pt x="152122" y="3874"/>
                    <a:pt x="152122" y="8655"/>
                  </a:cubicBezTo>
                  <a:lnTo>
                    <a:pt x="152122" y="39760"/>
                  </a:lnTo>
                  <a:cubicBezTo>
                    <a:pt x="139214" y="43292"/>
                    <a:pt x="126839" y="48424"/>
                    <a:pt x="115183" y="55078"/>
                  </a:cubicBezTo>
                  <a:lnTo>
                    <a:pt x="93175" y="33070"/>
                  </a:lnTo>
                  <a:cubicBezTo>
                    <a:pt x="91552" y="31447"/>
                    <a:pt x="89351" y="30536"/>
                    <a:pt x="87055" y="30536"/>
                  </a:cubicBezTo>
                  <a:cubicBezTo>
                    <a:pt x="84760" y="30536"/>
                    <a:pt x="82558" y="31447"/>
                    <a:pt x="80935" y="33071"/>
                  </a:cubicBezTo>
                  <a:lnTo>
                    <a:pt x="33070" y="80936"/>
                  </a:lnTo>
                  <a:cubicBezTo>
                    <a:pt x="31446" y="82560"/>
                    <a:pt x="30535" y="84761"/>
                    <a:pt x="30535" y="87057"/>
                  </a:cubicBezTo>
                  <a:cubicBezTo>
                    <a:pt x="30535" y="89353"/>
                    <a:pt x="31447" y="91554"/>
                    <a:pt x="33070" y="93178"/>
                  </a:cubicBezTo>
                  <a:lnTo>
                    <a:pt x="55075" y="115181"/>
                  </a:lnTo>
                  <a:cubicBezTo>
                    <a:pt x="48422" y="126838"/>
                    <a:pt x="43290" y="139214"/>
                    <a:pt x="39758" y="152122"/>
                  </a:cubicBezTo>
                  <a:lnTo>
                    <a:pt x="8655" y="152122"/>
                  </a:lnTo>
                  <a:cubicBezTo>
                    <a:pt x="3876" y="152122"/>
                    <a:pt x="0" y="155996"/>
                    <a:pt x="0" y="160777"/>
                  </a:cubicBezTo>
                  <a:lnTo>
                    <a:pt x="0" y="228468"/>
                  </a:lnTo>
                  <a:cubicBezTo>
                    <a:pt x="0" y="233249"/>
                    <a:pt x="3876" y="237123"/>
                    <a:pt x="8655" y="237123"/>
                  </a:cubicBezTo>
                  <a:lnTo>
                    <a:pt x="39760" y="237123"/>
                  </a:lnTo>
                  <a:cubicBezTo>
                    <a:pt x="43292" y="250032"/>
                    <a:pt x="48425" y="262409"/>
                    <a:pt x="55077" y="274065"/>
                  </a:cubicBezTo>
                  <a:lnTo>
                    <a:pt x="33070" y="296068"/>
                  </a:lnTo>
                  <a:cubicBezTo>
                    <a:pt x="31447" y="297691"/>
                    <a:pt x="30535" y="299893"/>
                    <a:pt x="30535" y="302189"/>
                  </a:cubicBezTo>
                  <a:cubicBezTo>
                    <a:pt x="30535" y="304485"/>
                    <a:pt x="31446" y="306686"/>
                    <a:pt x="33070" y="308310"/>
                  </a:cubicBezTo>
                  <a:lnTo>
                    <a:pt x="80936" y="356176"/>
                  </a:lnTo>
                  <a:cubicBezTo>
                    <a:pt x="84317" y="359555"/>
                    <a:pt x="89796" y="359555"/>
                    <a:pt x="93176" y="356176"/>
                  </a:cubicBezTo>
                  <a:lnTo>
                    <a:pt x="115184" y="334171"/>
                  </a:lnTo>
                  <a:cubicBezTo>
                    <a:pt x="126838" y="340825"/>
                    <a:pt x="139214" y="345957"/>
                    <a:pt x="152123" y="349488"/>
                  </a:cubicBezTo>
                  <a:lnTo>
                    <a:pt x="152123" y="380592"/>
                  </a:lnTo>
                  <a:cubicBezTo>
                    <a:pt x="152123" y="385371"/>
                    <a:pt x="155997" y="389247"/>
                    <a:pt x="160778" y="389247"/>
                  </a:cubicBezTo>
                  <a:lnTo>
                    <a:pt x="228469" y="389247"/>
                  </a:lnTo>
                  <a:cubicBezTo>
                    <a:pt x="233249" y="389247"/>
                    <a:pt x="237124" y="385371"/>
                    <a:pt x="237124" y="380592"/>
                  </a:cubicBezTo>
                  <a:lnTo>
                    <a:pt x="237124" y="349488"/>
                  </a:lnTo>
                  <a:cubicBezTo>
                    <a:pt x="250032" y="345955"/>
                    <a:pt x="262410" y="340822"/>
                    <a:pt x="274064" y="334171"/>
                  </a:cubicBezTo>
                  <a:lnTo>
                    <a:pt x="296072" y="356176"/>
                  </a:lnTo>
                  <a:cubicBezTo>
                    <a:pt x="299451" y="359555"/>
                    <a:pt x="304931" y="359555"/>
                    <a:pt x="308313" y="356176"/>
                  </a:cubicBezTo>
                  <a:lnTo>
                    <a:pt x="356178" y="308310"/>
                  </a:lnTo>
                  <a:cubicBezTo>
                    <a:pt x="359558" y="304929"/>
                    <a:pt x="359558" y="299450"/>
                    <a:pt x="356178" y="296071"/>
                  </a:cubicBezTo>
                  <a:lnTo>
                    <a:pt x="334173" y="274065"/>
                  </a:lnTo>
                  <a:cubicBezTo>
                    <a:pt x="340825" y="262412"/>
                    <a:pt x="345959" y="250034"/>
                    <a:pt x="349490" y="237124"/>
                  </a:cubicBezTo>
                  <a:lnTo>
                    <a:pt x="380595" y="237124"/>
                  </a:lnTo>
                  <a:cubicBezTo>
                    <a:pt x="385375" y="237124"/>
                    <a:pt x="389250" y="233249"/>
                    <a:pt x="389250" y="228469"/>
                  </a:cubicBezTo>
                  <a:lnTo>
                    <a:pt x="389250" y="160778"/>
                  </a:lnTo>
                  <a:cubicBezTo>
                    <a:pt x="389248" y="155997"/>
                    <a:pt x="385372" y="152122"/>
                    <a:pt x="380593" y="152122"/>
                  </a:cubicBezTo>
                  <a:close/>
                  <a:moveTo>
                    <a:pt x="371938" y="219813"/>
                  </a:moveTo>
                  <a:lnTo>
                    <a:pt x="342736" y="219813"/>
                  </a:lnTo>
                  <a:cubicBezTo>
                    <a:pt x="338695" y="219813"/>
                    <a:pt x="335193" y="222608"/>
                    <a:pt x="334297" y="226548"/>
                  </a:cubicBezTo>
                  <a:cubicBezTo>
                    <a:pt x="330726" y="242239"/>
                    <a:pt x="324554" y="257126"/>
                    <a:pt x="315950" y="270798"/>
                  </a:cubicBezTo>
                  <a:cubicBezTo>
                    <a:pt x="313798" y="274218"/>
                    <a:pt x="314297" y="278670"/>
                    <a:pt x="317155" y="281528"/>
                  </a:cubicBezTo>
                  <a:lnTo>
                    <a:pt x="337817" y="302191"/>
                  </a:lnTo>
                  <a:lnTo>
                    <a:pt x="302193" y="337815"/>
                  </a:lnTo>
                  <a:lnTo>
                    <a:pt x="281530" y="317154"/>
                  </a:lnTo>
                  <a:cubicBezTo>
                    <a:pt x="278673" y="314297"/>
                    <a:pt x="274221" y="313797"/>
                    <a:pt x="270801" y="315949"/>
                  </a:cubicBezTo>
                  <a:cubicBezTo>
                    <a:pt x="257127" y="324552"/>
                    <a:pt x="242239" y="330725"/>
                    <a:pt x="226549" y="334297"/>
                  </a:cubicBezTo>
                  <a:cubicBezTo>
                    <a:pt x="222611" y="335192"/>
                    <a:pt x="219816" y="338695"/>
                    <a:pt x="219816" y="342736"/>
                  </a:cubicBezTo>
                  <a:lnTo>
                    <a:pt x="219816" y="371935"/>
                  </a:lnTo>
                  <a:lnTo>
                    <a:pt x="169435" y="371935"/>
                  </a:lnTo>
                  <a:lnTo>
                    <a:pt x="169435" y="342737"/>
                  </a:lnTo>
                  <a:cubicBezTo>
                    <a:pt x="169435" y="338696"/>
                    <a:pt x="166640" y="335194"/>
                    <a:pt x="162702" y="334298"/>
                  </a:cubicBezTo>
                  <a:cubicBezTo>
                    <a:pt x="147012" y="330725"/>
                    <a:pt x="132125" y="324554"/>
                    <a:pt x="118451" y="315950"/>
                  </a:cubicBezTo>
                  <a:cubicBezTo>
                    <a:pt x="115031" y="313798"/>
                    <a:pt x="110578" y="314297"/>
                    <a:pt x="107722" y="317155"/>
                  </a:cubicBezTo>
                  <a:lnTo>
                    <a:pt x="87059" y="337816"/>
                  </a:lnTo>
                  <a:lnTo>
                    <a:pt x="51434" y="302192"/>
                  </a:lnTo>
                  <a:lnTo>
                    <a:pt x="72097" y="281532"/>
                  </a:lnTo>
                  <a:cubicBezTo>
                    <a:pt x="74955" y="278674"/>
                    <a:pt x="75454" y="274222"/>
                    <a:pt x="73302" y="270802"/>
                  </a:cubicBezTo>
                  <a:cubicBezTo>
                    <a:pt x="64697" y="257126"/>
                    <a:pt x="58524" y="242238"/>
                    <a:pt x="54954" y="226549"/>
                  </a:cubicBezTo>
                  <a:cubicBezTo>
                    <a:pt x="54058" y="222610"/>
                    <a:pt x="50555" y="219814"/>
                    <a:pt x="46515" y="219814"/>
                  </a:cubicBezTo>
                  <a:lnTo>
                    <a:pt x="17314" y="219814"/>
                  </a:lnTo>
                  <a:lnTo>
                    <a:pt x="17314" y="169433"/>
                  </a:lnTo>
                  <a:lnTo>
                    <a:pt x="46515" y="169433"/>
                  </a:lnTo>
                  <a:cubicBezTo>
                    <a:pt x="50556" y="169433"/>
                    <a:pt x="54058" y="166638"/>
                    <a:pt x="54954" y="162697"/>
                  </a:cubicBezTo>
                  <a:cubicBezTo>
                    <a:pt x="58523" y="147012"/>
                    <a:pt x="64696" y="132124"/>
                    <a:pt x="73302" y="118447"/>
                  </a:cubicBezTo>
                  <a:cubicBezTo>
                    <a:pt x="75453" y="115028"/>
                    <a:pt x="74954" y="110574"/>
                    <a:pt x="72096" y="107717"/>
                  </a:cubicBezTo>
                  <a:lnTo>
                    <a:pt x="51431" y="87057"/>
                  </a:lnTo>
                  <a:lnTo>
                    <a:pt x="87056" y="51431"/>
                  </a:lnTo>
                  <a:lnTo>
                    <a:pt x="107719" y="72094"/>
                  </a:lnTo>
                  <a:cubicBezTo>
                    <a:pt x="110577" y="74950"/>
                    <a:pt x="115030" y="75449"/>
                    <a:pt x="118448" y="73299"/>
                  </a:cubicBezTo>
                  <a:cubicBezTo>
                    <a:pt x="132124" y="64694"/>
                    <a:pt x="147011" y="58520"/>
                    <a:pt x="162697" y="54952"/>
                  </a:cubicBezTo>
                  <a:cubicBezTo>
                    <a:pt x="166637" y="54055"/>
                    <a:pt x="169433" y="50551"/>
                    <a:pt x="169433" y="46513"/>
                  </a:cubicBezTo>
                  <a:lnTo>
                    <a:pt x="169433" y="17310"/>
                  </a:lnTo>
                  <a:lnTo>
                    <a:pt x="219814" y="17310"/>
                  </a:lnTo>
                  <a:lnTo>
                    <a:pt x="219814" y="46513"/>
                  </a:lnTo>
                  <a:cubicBezTo>
                    <a:pt x="219814" y="50554"/>
                    <a:pt x="222609" y="54055"/>
                    <a:pt x="226549" y="54952"/>
                  </a:cubicBezTo>
                  <a:cubicBezTo>
                    <a:pt x="242236" y="58520"/>
                    <a:pt x="257123" y="64693"/>
                    <a:pt x="270800" y="73299"/>
                  </a:cubicBezTo>
                  <a:cubicBezTo>
                    <a:pt x="274217" y="75449"/>
                    <a:pt x="278670" y="74951"/>
                    <a:pt x="281530" y="72094"/>
                  </a:cubicBezTo>
                  <a:lnTo>
                    <a:pt x="302192" y="51431"/>
                  </a:lnTo>
                  <a:lnTo>
                    <a:pt x="337816" y="87055"/>
                  </a:lnTo>
                  <a:lnTo>
                    <a:pt x="317154" y="107718"/>
                  </a:lnTo>
                  <a:cubicBezTo>
                    <a:pt x="314296" y="110574"/>
                    <a:pt x="313798" y="115027"/>
                    <a:pt x="315949" y="118447"/>
                  </a:cubicBezTo>
                  <a:cubicBezTo>
                    <a:pt x="324553" y="132122"/>
                    <a:pt x="330727" y="147010"/>
                    <a:pt x="334296" y="162697"/>
                  </a:cubicBezTo>
                  <a:cubicBezTo>
                    <a:pt x="335192" y="166637"/>
                    <a:pt x="338696" y="169433"/>
                    <a:pt x="342735" y="169433"/>
                  </a:cubicBezTo>
                  <a:lnTo>
                    <a:pt x="371937" y="169433"/>
                  </a:lnTo>
                  <a:lnTo>
                    <a:pt x="371937" y="219813"/>
                  </a:lnTo>
                  <a:close/>
                </a:path>
              </a:pathLst>
            </a:custGeom>
            <a:solidFill>
              <a:srgbClr val="000000"/>
            </a:solidFill>
            <a:ln w="1060" cap="flat">
              <a:noFill/>
              <a:prstDash val="solid"/>
              <a:miter/>
            </a:ln>
          </p:spPr>
          <p:txBody>
            <a:bodyPr rtlCol="0" anchor="ctr"/>
            <a:lstStyle/>
            <a:p>
              <a:endParaRPr lang="en-US"/>
            </a:p>
          </p:txBody>
        </p:sp>
        <p:sp>
          <p:nvSpPr>
            <p:cNvPr id="34" name="Freeform 322">
              <a:extLst>
                <a:ext uri="{FF2B5EF4-FFF2-40B4-BE49-F238E27FC236}">
                  <a16:creationId xmlns:a16="http://schemas.microsoft.com/office/drawing/2014/main" id="{F3630B0B-06A5-4C09-B821-ED4342EF4E62}"/>
                </a:ext>
              </a:extLst>
            </p:cNvPr>
            <p:cNvSpPr/>
            <p:nvPr/>
          </p:nvSpPr>
          <p:spPr>
            <a:xfrm>
              <a:off x="4823008" y="3498544"/>
              <a:ext cx="222197" cy="222196"/>
            </a:xfrm>
            <a:custGeom>
              <a:avLst/>
              <a:gdLst>
                <a:gd name="connsiteX0" fmla="*/ 199972 w 222197"/>
                <a:gd name="connsiteY0" fmla="*/ 59381 h 222196"/>
                <a:gd name="connsiteX1" fmla="*/ 195867 w 222197"/>
                <a:gd name="connsiteY1" fmla="*/ 70912 h 222196"/>
                <a:gd name="connsiteX2" fmla="*/ 204888 w 222197"/>
                <a:gd name="connsiteY2" fmla="*/ 111102 h 222196"/>
                <a:gd name="connsiteX3" fmla="*/ 177265 w 222197"/>
                <a:gd name="connsiteY3" fmla="*/ 177502 h 222196"/>
                <a:gd name="connsiteX4" fmla="*/ 166803 w 222197"/>
                <a:gd name="connsiteY4" fmla="*/ 171623 h 222196"/>
                <a:gd name="connsiteX5" fmla="*/ 136375 w 222197"/>
                <a:gd name="connsiteY5" fmla="*/ 159420 h 222196"/>
                <a:gd name="connsiteX6" fmla="*/ 136375 w 222197"/>
                <a:gd name="connsiteY6" fmla="*/ 155597 h 222196"/>
                <a:gd name="connsiteX7" fmla="*/ 157825 w 222197"/>
                <a:gd name="connsiteY7" fmla="*/ 132084 h 222196"/>
                <a:gd name="connsiteX8" fmla="*/ 158568 w 222197"/>
                <a:gd name="connsiteY8" fmla="*/ 132121 h 222196"/>
                <a:gd name="connsiteX9" fmla="*/ 180631 w 222197"/>
                <a:gd name="connsiteY9" fmla="*/ 109054 h 222196"/>
                <a:gd name="connsiteX10" fmla="*/ 168151 w 222197"/>
                <a:gd name="connsiteY10" fmla="*/ 88315 h 222196"/>
                <a:gd name="connsiteX11" fmla="*/ 168151 w 222197"/>
                <a:gd name="connsiteY11" fmla="*/ 82387 h 222196"/>
                <a:gd name="connsiteX12" fmla="*/ 113132 w 222197"/>
                <a:gd name="connsiteY12" fmla="*/ 23036 h 222196"/>
                <a:gd name="connsiteX13" fmla="*/ 109270 w 222197"/>
                <a:gd name="connsiteY13" fmla="*/ 23036 h 222196"/>
                <a:gd name="connsiteX14" fmla="*/ 54251 w 222197"/>
                <a:gd name="connsiteY14" fmla="*/ 82387 h 222196"/>
                <a:gd name="connsiteX15" fmla="*/ 54251 w 222197"/>
                <a:gd name="connsiteY15" fmla="*/ 88340 h 222196"/>
                <a:gd name="connsiteX16" fmla="*/ 41827 w 222197"/>
                <a:gd name="connsiteY16" fmla="*/ 109054 h 222196"/>
                <a:gd name="connsiteX17" fmla="*/ 63884 w 222197"/>
                <a:gd name="connsiteY17" fmla="*/ 132121 h 222196"/>
                <a:gd name="connsiteX18" fmla="*/ 64723 w 222197"/>
                <a:gd name="connsiteY18" fmla="*/ 132078 h 222196"/>
                <a:gd name="connsiteX19" fmla="*/ 86876 w 222197"/>
                <a:gd name="connsiteY19" fmla="*/ 155978 h 222196"/>
                <a:gd name="connsiteX20" fmla="*/ 86876 w 222197"/>
                <a:gd name="connsiteY20" fmla="*/ 159368 h 222196"/>
                <a:gd name="connsiteX21" fmla="*/ 55623 w 222197"/>
                <a:gd name="connsiteY21" fmla="*/ 171611 h 222196"/>
                <a:gd name="connsiteX22" fmla="*/ 45019 w 222197"/>
                <a:gd name="connsiteY22" fmla="*/ 177585 h 222196"/>
                <a:gd name="connsiteX23" fmla="*/ 17311 w 222197"/>
                <a:gd name="connsiteY23" fmla="*/ 111104 h 222196"/>
                <a:gd name="connsiteX24" fmla="*/ 111100 w 222197"/>
                <a:gd name="connsiteY24" fmla="*/ 17312 h 222196"/>
                <a:gd name="connsiteX25" fmla="*/ 180371 w 222197"/>
                <a:gd name="connsiteY25" fmla="*/ 47872 h 222196"/>
                <a:gd name="connsiteX26" fmla="*/ 192599 w 222197"/>
                <a:gd name="connsiteY26" fmla="*/ 48425 h 222196"/>
                <a:gd name="connsiteX27" fmla="*/ 193152 w 222197"/>
                <a:gd name="connsiteY27" fmla="*/ 36197 h 222196"/>
                <a:gd name="connsiteX28" fmla="*/ 111099 w 222197"/>
                <a:gd name="connsiteY28" fmla="*/ 0 h 222196"/>
                <a:gd name="connsiteX29" fmla="*/ 0 w 222197"/>
                <a:gd name="connsiteY29" fmla="*/ 111102 h 222196"/>
                <a:gd name="connsiteX30" fmla="*/ 111099 w 222197"/>
                <a:gd name="connsiteY30" fmla="*/ 222197 h 222196"/>
                <a:gd name="connsiteX31" fmla="*/ 222198 w 222197"/>
                <a:gd name="connsiteY31" fmla="*/ 111102 h 222196"/>
                <a:gd name="connsiteX32" fmla="*/ 211503 w 222197"/>
                <a:gd name="connsiteY32" fmla="*/ 63484 h 222196"/>
                <a:gd name="connsiteX33" fmla="*/ 199972 w 222197"/>
                <a:gd name="connsiteY33" fmla="*/ 59381 h 222196"/>
                <a:gd name="connsiteX34" fmla="*/ 162379 w 222197"/>
                <a:gd name="connsiteY34" fmla="*/ 110393 h 222196"/>
                <a:gd name="connsiteX35" fmla="*/ 162379 w 222197"/>
                <a:gd name="connsiteY35" fmla="*/ 105654 h 222196"/>
                <a:gd name="connsiteX36" fmla="*/ 163320 w 222197"/>
                <a:gd name="connsiteY36" fmla="*/ 109055 h 222196"/>
                <a:gd name="connsiteX37" fmla="*/ 162328 w 222197"/>
                <a:gd name="connsiteY37" fmla="*/ 112535 h 222196"/>
                <a:gd name="connsiteX38" fmla="*/ 162379 w 222197"/>
                <a:gd name="connsiteY38" fmla="*/ 110393 h 222196"/>
                <a:gd name="connsiteX39" fmla="*/ 59138 w 222197"/>
                <a:gd name="connsiteY39" fmla="*/ 109056 h 222196"/>
                <a:gd name="connsiteX40" fmla="*/ 60172 w 222197"/>
                <a:gd name="connsiteY40" fmla="*/ 105518 h 222196"/>
                <a:gd name="connsiteX41" fmla="*/ 60172 w 222197"/>
                <a:gd name="connsiteY41" fmla="*/ 110397 h 222196"/>
                <a:gd name="connsiteX42" fmla="*/ 60226 w 222197"/>
                <a:gd name="connsiteY42" fmla="*/ 112679 h 222196"/>
                <a:gd name="connsiteX43" fmla="*/ 59138 w 222197"/>
                <a:gd name="connsiteY43" fmla="*/ 109056 h 222196"/>
                <a:gd name="connsiteX44" fmla="*/ 72823 w 222197"/>
                <a:gd name="connsiteY44" fmla="*/ 83522 h 222196"/>
                <a:gd name="connsiteX45" fmla="*/ 72822 w 222197"/>
                <a:gd name="connsiteY45" fmla="*/ 83522 h 222196"/>
                <a:gd name="connsiteX46" fmla="*/ 72795 w 222197"/>
                <a:gd name="connsiteY46" fmla="*/ 83522 h 222196"/>
                <a:gd name="connsiteX47" fmla="*/ 71562 w 222197"/>
                <a:gd name="connsiteY47" fmla="*/ 83620 h 222196"/>
                <a:gd name="connsiteX48" fmla="*/ 71562 w 222197"/>
                <a:gd name="connsiteY48" fmla="*/ 82391 h 222196"/>
                <a:gd name="connsiteX49" fmla="*/ 109271 w 222197"/>
                <a:gd name="connsiteY49" fmla="*/ 40349 h 222196"/>
                <a:gd name="connsiteX50" fmla="*/ 113133 w 222197"/>
                <a:gd name="connsiteY50" fmla="*/ 40349 h 222196"/>
                <a:gd name="connsiteX51" fmla="*/ 150842 w 222197"/>
                <a:gd name="connsiteY51" fmla="*/ 82391 h 222196"/>
                <a:gd name="connsiteX52" fmla="*/ 150842 w 222197"/>
                <a:gd name="connsiteY52" fmla="*/ 83482 h 222196"/>
                <a:gd name="connsiteX53" fmla="*/ 136713 w 222197"/>
                <a:gd name="connsiteY53" fmla="*/ 63822 h 222196"/>
                <a:gd name="connsiteX54" fmla="*/ 129873 w 222197"/>
                <a:gd name="connsiteY54" fmla="*/ 57078 h 222196"/>
                <a:gd name="connsiteX55" fmla="*/ 121019 w 222197"/>
                <a:gd name="connsiteY55" fmla="*/ 60804 h 222196"/>
                <a:gd name="connsiteX56" fmla="*/ 72823 w 222197"/>
                <a:gd name="connsiteY56" fmla="*/ 83522 h 222196"/>
                <a:gd name="connsiteX57" fmla="*/ 77482 w 222197"/>
                <a:gd name="connsiteY57" fmla="*/ 110395 h 222196"/>
                <a:gd name="connsiteX58" fmla="*/ 77482 w 222197"/>
                <a:gd name="connsiteY58" fmla="*/ 100617 h 222196"/>
                <a:gd name="connsiteX59" fmla="*/ 77483 w 222197"/>
                <a:gd name="connsiteY59" fmla="*/ 100617 h 222196"/>
                <a:gd name="connsiteX60" fmla="*/ 125368 w 222197"/>
                <a:gd name="connsiteY60" fmla="*/ 81939 h 222196"/>
                <a:gd name="connsiteX61" fmla="*/ 145069 w 222197"/>
                <a:gd name="connsiteY61" fmla="*/ 99790 h 222196"/>
                <a:gd name="connsiteX62" fmla="*/ 145069 w 222197"/>
                <a:gd name="connsiteY62" fmla="*/ 110393 h 222196"/>
                <a:gd name="connsiteX63" fmla="*/ 115431 w 222197"/>
                <a:gd name="connsiteY63" fmla="*/ 143614 h 222196"/>
                <a:gd name="connsiteX64" fmla="*/ 107122 w 222197"/>
                <a:gd name="connsiteY64" fmla="*/ 143614 h 222196"/>
                <a:gd name="connsiteX65" fmla="*/ 77482 w 222197"/>
                <a:gd name="connsiteY65" fmla="*/ 110395 h 222196"/>
                <a:gd name="connsiteX66" fmla="*/ 119063 w 222197"/>
                <a:gd name="connsiteY66" fmla="*/ 160760 h 222196"/>
                <a:gd name="connsiteX67" fmla="*/ 119063 w 222197"/>
                <a:gd name="connsiteY67" fmla="*/ 164776 h 222196"/>
                <a:gd name="connsiteX68" fmla="*/ 111345 w 222197"/>
                <a:gd name="connsiteY68" fmla="*/ 172786 h 222196"/>
                <a:gd name="connsiteX69" fmla="*/ 104187 w 222197"/>
                <a:gd name="connsiteY69" fmla="*/ 165812 h 222196"/>
                <a:gd name="connsiteX70" fmla="*/ 104187 w 222197"/>
                <a:gd name="connsiteY70" fmla="*/ 160816 h 222196"/>
                <a:gd name="connsiteX71" fmla="*/ 104188 w 222197"/>
                <a:gd name="connsiteY71" fmla="*/ 160816 h 222196"/>
                <a:gd name="connsiteX72" fmla="*/ 107122 w 222197"/>
                <a:gd name="connsiteY72" fmla="*/ 160925 h 222196"/>
                <a:gd name="connsiteX73" fmla="*/ 115431 w 222197"/>
                <a:gd name="connsiteY73" fmla="*/ 160925 h 222196"/>
                <a:gd name="connsiteX74" fmla="*/ 119063 w 222197"/>
                <a:gd name="connsiteY74" fmla="*/ 160760 h 222196"/>
                <a:gd name="connsiteX75" fmla="*/ 111098 w 222197"/>
                <a:gd name="connsiteY75" fmla="*/ 204889 h 222196"/>
                <a:gd name="connsiteX76" fmla="*/ 59029 w 222197"/>
                <a:gd name="connsiteY76" fmla="*/ 189062 h 222196"/>
                <a:gd name="connsiteX77" fmla="*/ 61400 w 222197"/>
                <a:gd name="connsiteY77" fmla="*/ 187928 h 222196"/>
                <a:gd name="connsiteX78" fmla="*/ 61400 w 222197"/>
                <a:gd name="connsiteY78" fmla="*/ 187929 h 222196"/>
                <a:gd name="connsiteX79" fmla="*/ 61798 w 222197"/>
                <a:gd name="connsiteY79" fmla="*/ 187783 h 222196"/>
                <a:gd name="connsiteX80" fmla="*/ 90425 w 222197"/>
                <a:gd name="connsiteY80" fmla="*/ 176572 h 222196"/>
                <a:gd name="connsiteX81" fmla="*/ 105502 w 222197"/>
                <a:gd name="connsiteY81" fmla="*/ 191259 h 222196"/>
                <a:gd name="connsiteX82" fmla="*/ 111541 w 222197"/>
                <a:gd name="connsiteY82" fmla="*/ 193714 h 222196"/>
                <a:gd name="connsiteX83" fmla="*/ 111679 w 222197"/>
                <a:gd name="connsiteY83" fmla="*/ 193712 h 222196"/>
                <a:gd name="connsiteX84" fmla="*/ 117774 w 222197"/>
                <a:gd name="connsiteY84" fmla="*/ 191063 h 222196"/>
                <a:gd name="connsiteX85" fmla="*/ 131986 w 222197"/>
                <a:gd name="connsiteY85" fmla="*/ 176313 h 222196"/>
                <a:gd name="connsiteX86" fmla="*/ 160521 w 222197"/>
                <a:gd name="connsiteY86" fmla="*/ 187758 h 222196"/>
                <a:gd name="connsiteX87" fmla="*/ 160986 w 222197"/>
                <a:gd name="connsiteY87" fmla="*/ 187928 h 222196"/>
                <a:gd name="connsiteX88" fmla="*/ 163262 w 222197"/>
                <a:gd name="connsiteY88" fmla="*/ 189001 h 222196"/>
                <a:gd name="connsiteX89" fmla="*/ 111098 w 222197"/>
                <a:gd name="connsiteY89" fmla="*/ 204889 h 22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22197" h="222196">
                  <a:moveTo>
                    <a:pt x="199972" y="59381"/>
                  </a:moveTo>
                  <a:cubicBezTo>
                    <a:pt x="195654" y="61432"/>
                    <a:pt x="193817" y="66594"/>
                    <a:pt x="195867" y="70912"/>
                  </a:cubicBezTo>
                  <a:cubicBezTo>
                    <a:pt x="201852" y="83514"/>
                    <a:pt x="204888" y="97037"/>
                    <a:pt x="204888" y="111102"/>
                  </a:cubicBezTo>
                  <a:cubicBezTo>
                    <a:pt x="204888" y="137019"/>
                    <a:pt x="194318" y="160511"/>
                    <a:pt x="177265" y="177502"/>
                  </a:cubicBezTo>
                  <a:cubicBezTo>
                    <a:pt x="172368" y="173799"/>
                    <a:pt x="168071" y="172083"/>
                    <a:pt x="166803" y="171623"/>
                  </a:cubicBezTo>
                  <a:lnTo>
                    <a:pt x="136375" y="159420"/>
                  </a:lnTo>
                  <a:lnTo>
                    <a:pt x="136375" y="155597"/>
                  </a:lnTo>
                  <a:cubicBezTo>
                    <a:pt x="145729" y="150557"/>
                    <a:pt x="153314" y="142257"/>
                    <a:pt x="157825" y="132084"/>
                  </a:cubicBezTo>
                  <a:cubicBezTo>
                    <a:pt x="158071" y="132105"/>
                    <a:pt x="158318" y="132121"/>
                    <a:pt x="158568" y="132121"/>
                  </a:cubicBezTo>
                  <a:cubicBezTo>
                    <a:pt x="170734" y="132121"/>
                    <a:pt x="180631" y="121773"/>
                    <a:pt x="180631" y="109054"/>
                  </a:cubicBezTo>
                  <a:cubicBezTo>
                    <a:pt x="180631" y="99932"/>
                    <a:pt x="175524" y="92052"/>
                    <a:pt x="168151" y="88315"/>
                  </a:cubicBezTo>
                  <a:lnTo>
                    <a:pt x="168151" y="82387"/>
                  </a:lnTo>
                  <a:cubicBezTo>
                    <a:pt x="168151" y="49661"/>
                    <a:pt x="143469" y="23036"/>
                    <a:pt x="113132" y="23036"/>
                  </a:cubicBezTo>
                  <a:lnTo>
                    <a:pt x="109270" y="23036"/>
                  </a:lnTo>
                  <a:cubicBezTo>
                    <a:pt x="78933" y="23036"/>
                    <a:pt x="54251" y="49660"/>
                    <a:pt x="54251" y="82387"/>
                  </a:cubicBezTo>
                  <a:lnTo>
                    <a:pt x="54251" y="88340"/>
                  </a:lnTo>
                  <a:cubicBezTo>
                    <a:pt x="46909" y="92088"/>
                    <a:pt x="41827" y="99953"/>
                    <a:pt x="41827" y="109054"/>
                  </a:cubicBezTo>
                  <a:cubicBezTo>
                    <a:pt x="41827" y="121772"/>
                    <a:pt x="51722" y="132121"/>
                    <a:pt x="63884" y="132121"/>
                  </a:cubicBezTo>
                  <a:cubicBezTo>
                    <a:pt x="64167" y="132121"/>
                    <a:pt x="64446" y="132105"/>
                    <a:pt x="64723" y="132078"/>
                  </a:cubicBezTo>
                  <a:cubicBezTo>
                    <a:pt x="69348" y="142509"/>
                    <a:pt x="77197" y="150978"/>
                    <a:pt x="86876" y="155978"/>
                  </a:cubicBezTo>
                  <a:lnTo>
                    <a:pt x="86876" y="159368"/>
                  </a:lnTo>
                  <a:lnTo>
                    <a:pt x="55623" y="171611"/>
                  </a:lnTo>
                  <a:cubicBezTo>
                    <a:pt x="54401" y="172050"/>
                    <a:pt x="50012" y="173789"/>
                    <a:pt x="45019" y="177585"/>
                  </a:cubicBezTo>
                  <a:cubicBezTo>
                    <a:pt x="27918" y="160588"/>
                    <a:pt x="17311" y="137062"/>
                    <a:pt x="17311" y="111104"/>
                  </a:cubicBezTo>
                  <a:cubicBezTo>
                    <a:pt x="17311" y="59386"/>
                    <a:pt x="59384" y="17312"/>
                    <a:pt x="111100" y="17312"/>
                  </a:cubicBezTo>
                  <a:cubicBezTo>
                    <a:pt x="137384" y="17312"/>
                    <a:pt x="162634" y="28451"/>
                    <a:pt x="180371" y="47872"/>
                  </a:cubicBezTo>
                  <a:cubicBezTo>
                    <a:pt x="183593" y="51402"/>
                    <a:pt x="189068" y="51650"/>
                    <a:pt x="192599" y="48425"/>
                  </a:cubicBezTo>
                  <a:cubicBezTo>
                    <a:pt x="196129" y="45201"/>
                    <a:pt x="196376" y="39728"/>
                    <a:pt x="193152" y="36197"/>
                  </a:cubicBezTo>
                  <a:cubicBezTo>
                    <a:pt x="172144" y="13194"/>
                    <a:pt x="142236" y="0"/>
                    <a:pt x="111099" y="0"/>
                  </a:cubicBezTo>
                  <a:cubicBezTo>
                    <a:pt x="49838" y="0"/>
                    <a:pt x="0" y="49839"/>
                    <a:pt x="0" y="111102"/>
                  </a:cubicBezTo>
                  <a:cubicBezTo>
                    <a:pt x="0" y="172360"/>
                    <a:pt x="49838" y="222197"/>
                    <a:pt x="111099" y="222197"/>
                  </a:cubicBezTo>
                  <a:cubicBezTo>
                    <a:pt x="172360" y="222197"/>
                    <a:pt x="222198" y="172361"/>
                    <a:pt x="222198" y="111102"/>
                  </a:cubicBezTo>
                  <a:cubicBezTo>
                    <a:pt x="222198" y="94445"/>
                    <a:pt x="218599" y="78424"/>
                    <a:pt x="211503" y="63484"/>
                  </a:cubicBezTo>
                  <a:cubicBezTo>
                    <a:pt x="209452" y="59166"/>
                    <a:pt x="204287" y="57329"/>
                    <a:pt x="199972" y="59381"/>
                  </a:cubicBezTo>
                  <a:close/>
                  <a:moveTo>
                    <a:pt x="162379" y="110393"/>
                  </a:moveTo>
                  <a:lnTo>
                    <a:pt x="162379" y="105654"/>
                  </a:lnTo>
                  <a:cubicBezTo>
                    <a:pt x="162963" y="106610"/>
                    <a:pt x="163320" y="107779"/>
                    <a:pt x="163320" y="109055"/>
                  </a:cubicBezTo>
                  <a:cubicBezTo>
                    <a:pt x="163319" y="110368"/>
                    <a:pt x="162940" y="111567"/>
                    <a:pt x="162328" y="112535"/>
                  </a:cubicBezTo>
                  <a:cubicBezTo>
                    <a:pt x="162357" y="111823"/>
                    <a:pt x="162379" y="111112"/>
                    <a:pt x="162379" y="110393"/>
                  </a:cubicBezTo>
                  <a:close/>
                  <a:moveTo>
                    <a:pt x="59138" y="109056"/>
                  </a:moveTo>
                  <a:cubicBezTo>
                    <a:pt x="59138" y="107715"/>
                    <a:pt x="59535" y="106497"/>
                    <a:pt x="60172" y="105518"/>
                  </a:cubicBezTo>
                  <a:lnTo>
                    <a:pt x="60172" y="110397"/>
                  </a:lnTo>
                  <a:cubicBezTo>
                    <a:pt x="60172" y="111162"/>
                    <a:pt x="60196" y="111921"/>
                    <a:pt x="60226" y="112679"/>
                  </a:cubicBezTo>
                  <a:cubicBezTo>
                    <a:pt x="59557" y="111685"/>
                    <a:pt x="59138" y="110435"/>
                    <a:pt x="59138" y="109056"/>
                  </a:cubicBezTo>
                  <a:close/>
                  <a:moveTo>
                    <a:pt x="72823" y="83522"/>
                  </a:moveTo>
                  <a:cubicBezTo>
                    <a:pt x="72822" y="83522"/>
                    <a:pt x="72822" y="83522"/>
                    <a:pt x="72822" y="83522"/>
                  </a:cubicBezTo>
                  <a:cubicBezTo>
                    <a:pt x="72813" y="83522"/>
                    <a:pt x="72805" y="83522"/>
                    <a:pt x="72795" y="83522"/>
                  </a:cubicBezTo>
                  <a:cubicBezTo>
                    <a:pt x="72377" y="83522"/>
                    <a:pt x="71966" y="83563"/>
                    <a:pt x="71562" y="83620"/>
                  </a:cubicBezTo>
                  <a:lnTo>
                    <a:pt x="71562" y="82391"/>
                  </a:lnTo>
                  <a:cubicBezTo>
                    <a:pt x="71562" y="59209"/>
                    <a:pt x="88479" y="40349"/>
                    <a:pt x="109271" y="40349"/>
                  </a:cubicBezTo>
                  <a:lnTo>
                    <a:pt x="113133" y="40349"/>
                  </a:lnTo>
                  <a:cubicBezTo>
                    <a:pt x="133926" y="40349"/>
                    <a:pt x="150842" y="59210"/>
                    <a:pt x="150842" y="82391"/>
                  </a:cubicBezTo>
                  <a:lnTo>
                    <a:pt x="150842" y="83482"/>
                  </a:lnTo>
                  <a:cubicBezTo>
                    <a:pt x="140474" y="79974"/>
                    <a:pt x="136742" y="63955"/>
                    <a:pt x="136713" y="63822"/>
                  </a:cubicBezTo>
                  <a:cubicBezTo>
                    <a:pt x="136004" y="60399"/>
                    <a:pt x="133306" y="57738"/>
                    <a:pt x="129873" y="57078"/>
                  </a:cubicBezTo>
                  <a:cubicBezTo>
                    <a:pt x="126432" y="56418"/>
                    <a:pt x="122949" y="57888"/>
                    <a:pt x="121019" y="60804"/>
                  </a:cubicBezTo>
                  <a:cubicBezTo>
                    <a:pt x="106157" y="83270"/>
                    <a:pt x="73166" y="83522"/>
                    <a:pt x="72823" y="83522"/>
                  </a:cubicBezTo>
                  <a:close/>
                  <a:moveTo>
                    <a:pt x="77482" y="110395"/>
                  </a:moveTo>
                  <a:lnTo>
                    <a:pt x="77482" y="100617"/>
                  </a:lnTo>
                  <a:lnTo>
                    <a:pt x="77483" y="100617"/>
                  </a:lnTo>
                  <a:cubicBezTo>
                    <a:pt x="87004" y="99879"/>
                    <a:pt x="108812" y="96600"/>
                    <a:pt x="125368" y="81939"/>
                  </a:cubicBezTo>
                  <a:cubicBezTo>
                    <a:pt x="129218" y="88927"/>
                    <a:pt x="135429" y="96465"/>
                    <a:pt x="145069" y="99790"/>
                  </a:cubicBezTo>
                  <a:lnTo>
                    <a:pt x="145069" y="110393"/>
                  </a:lnTo>
                  <a:cubicBezTo>
                    <a:pt x="145069" y="128711"/>
                    <a:pt x="131774" y="143614"/>
                    <a:pt x="115431" y="143614"/>
                  </a:cubicBezTo>
                  <a:lnTo>
                    <a:pt x="107122" y="143614"/>
                  </a:lnTo>
                  <a:cubicBezTo>
                    <a:pt x="90778" y="143615"/>
                    <a:pt x="77482" y="128713"/>
                    <a:pt x="77482" y="110395"/>
                  </a:cubicBezTo>
                  <a:close/>
                  <a:moveTo>
                    <a:pt x="119063" y="160760"/>
                  </a:moveTo>
                  <a:lnTo>
                    <a:pt x="119063" y="164776"/>
                  </a:lnTo>
                  <a:lnTo>
                    <a:pt x="111345" y="172786"/>
                  </a:lnTo>
                  <a:lnTo>
                    <a:pt x="104187" y="165812"/>
                  </a:lnTo>
                  <a:lnTo>
                    <a:pt x="104187" y="160816"/>
                  </a:lnTo>
                  <a:lnTo>
                    <a:pt x="104188" y="160816"/>
                  </a:lnTo>
                  <a:cubicBezTo>
                    <a:pt x="105160" y="160881"/>
                    <a:pt x="106137" y="160925"/>
                    <a:pt x="107122" y="160925"/>
                  </a:cubicBezTo>
                  <a:lnTo>
                    <a:pt x="115431" y="160925"/>
                  </a:lnTo>
                  <a:cubicBezTo>
                    <a:pt x="116655" y="160925"/>
                    <a:pt x="117864" y="160858"/>
                    <a:pt x="119063" y="160760"/>
                  </a:cubicBezTo>
                  <a:close/>
                  <a:moveTo>
                    <a:pt x="111098" y="204889"/>
                  </a:moveTo>
                  <a:cubicBezTo>
                    <a:pt x="91848" y="204888"/>
                    <a:pt x="73937" y="199050"/>
                    <a:pt x="59029" y="189062"/>
                  </a:cubicBezTo>
                  <a:cubicBezTo>
                    <a:pt x="60457" y="188278"/>
                    <a:pt x="61402" y="187928"/>
                    <a:pt x="61400" y="187928"/>
                  </a:cubicBezTo>
                  <a:cubicBezTo>
                    <a:pt x="61400" y="187928"/>
                    <a:pt x="61400" y="187928"/>
                    <a:pt x="61400" y="187929"/>
                  </a:cubicBezTo>
                  <a:cubicBezTo>
                    <a:pt x="61533" y="187884"/>
                    <a:pt x="61665" y="187835"/>
                    <a:pt x="61798" y="187783"/>
                  </a:cubicBezTo>
                  <a:lnTo>
                    <a:pt x="90425" y="176572"/>
                  </a:lnTo>
                  <a:lnTo>
                    <a:pt x="105502" y="191259"/>
                  </a:lnTo>
                  <a:cubicBezTo>
                    <a:pt x="107121" y="192833"/>
                    <a:pt x="109287" y="193714"/>
                    <a:pt x="111541" y="193714"/>
                  </a:cubicBezTo>
                  <a:cubicBezTo>
                    <a:pt x="111586" y="193714"/>
                    <a:pt x="111633" y="193714"/>
                    <a:pt x="111679" y="193712"/>
                  </a:cubicBezTo>
                  <a:cubicBezTo>
                    <a:pt x="113982" y="193676"/>
                    <a:pt x="116176" y="192722"/>
                    <a:pt x="117774" y="191063"/>
                  </a:cubicBezTo>
                  <a:lnTo>
                    <a:pt x="131986" y="176313"/>
                  </a:lnTo>
                  <a:lnTo>
                    <a:pt x="160521" y="187758"/>
                  </a:lnTo>
                  <a:cubicBezTo>
                    <a:pt x="160674" y="187820"/>
                    <a:pt x="160830" y="187876"/>
                    <a:pt x="160986" y="187928"/>
                  </a:cubicBezTo>
                  <a:cubicBezTo>
                    <a:pt x="161006" y="187934"/>
                    <a:pt x="161899" y="188260"/>
                    <a:pt x="163262" y="189001"/>
                  </a:cubicBezTo>
                  <a:cubicBezTo>
                    <a:pt x="148338" y="199029"/>
                    <a:pt x="130391" y="204889"/>
                    <a:pt x="111098" y="204889"/>
                  </a:cubicBezTo>
                  <a:close/>
                </a:path>
              </a:pathLst>
            </a:custGeom>
            <a:solidFill>
              <a:srgbClr val="000000"/>
            </a:solidFill>
            <a:ln w="1060" cap="flat">
              <a:noFill/>
              <a:prstDash val="solid"/>
              <a:miter/>
            </a:ln>
          </p:spPr>
          <p:txBody>
            <a:bodyPr rtlCol="0" anchor="ctr"/>
            <a:lstStyle/>
            <a:p>
              <a:endParaRPr lang="en-US"/>
            </a:p>
          </p:txBody>
        </p:sp>
        <p:sp>
          <p:nvSpPr>
            <p:cNvPr id="35" name="Freeform 323">
              <a:extLst>
                <a:ext uri="{FF2B5EF4-FFF2-40B4-BE49-F238E27FC236}">
                  <a16:creationId xmlns:a16="http://schemas.microsoft.com/office/drawing/2014/main" id="{D403D816-85CB-45C5-BE62-53CE4064DDDD}"/>
                </a:ext>
              </a:extLst>
            </p:cNvPr>
            <p:cNvSpPr/>
            <p:nvPr/>
          </p:nvSpPr>
          <p:spPr>
            <a:xfrm>
              <a:off x="4583600" y="3717251"/>
              <a:ext cx="242172" cy="242170"/>
            </a:xfrm>
            <a:custGeom>
              <a:avLst/>
              <a:gdLst>
                <a:gd name="connsiteX0" fmla="*/ 233519 w 242172"/>
                <a:gd name="connsiteY0" fmla="*/ 91969 h 242170"/>
                <a:gd name="connsiteX1" fmla="*/ 217288 w 242172"/>
                <a:gd name="connsiteY1" fmla="*/ 91969 h 242170"/>
                <a:gd name="connsiteX2" fmla="*/ 209694 w 242172"/>
                <a:gd name="connsiteY2" fmla="*/ 73656 h 242170"/>
                <a:gd name="connsiteX3" fmla="*/ 221176 w 242172"/>
                <a:gd name="connsiteY3" fmla="*/ 62176 h 242170"/>
                <a:gd name="connsiteX4" fmla="*/ 221176 w 242172"/>
                <a:gd name="connsiteY4" fmla="*/ 49935 h 242170"/>
                <a:gd name="connsiteX5" fmla="*/ 192239 w 242172"/>
                <a:gd name="connsiteY5" fmla="*/ 20997 h 242170"/>
                <a:gd name="connsiteX6" fmla="*/ 186119 w 242172"/>
                <a:gd name="connsiteY6" fmla="*/ 18462 h 242170"/>
                <a:gd name="connsiteX7" fmla="*/ 179999 w 242172"/>
                <a:gd name="connsiteY7" fmla="*/ 20996 h 242170"/>
                <a:gd name="connsiteX8" fmla="*/ 168516 w 242172"/>
                <a:gd name="connsiteY8" fmla="*/ 32479 h 242170"/>
                <a:gd name="connsiteX9" fmla="*/ 150203 w 242172"/>
                <a:gd name="connsiteY9" fmla="*/ 24884 h 242170"/>
                <a:gd name="connsiteX10" fmla="*/ 150203 w 242172"/>
                <a:gd name="connsiteY10" fmla="*/ 8655 h 242170"/>
                <a:gd name="connsiteX11" fmla="*/ 141548 w 242172"/>
                <a:gd name="connsiteY11" fmla="*/ 0 h 242170"/>
                <a:gd name="connsiteX12" fmla="*/ 100625 w 242172"/>
                <a:gd name="connsiteY12" fmla="*/ 0 h 242170"/>
                <a:gd name="connsiteX13" fmla="*/ 91970 w 242172"/>
                <a:gd name="connsiteY13" fmla="*/ 8655 h 242170"/>
                <a:gd name="connsiteX14" fmla="*/ 91970 w 242172"/>
                <a:gd name="connsiteY14" fmla="*/ 24884 h 242170"/>
                <a:gd name="connsiteX15" fmla="*/ 73657 w 242172"/>
                <a:gd name="connsiteY15" fmla="*/ 32479 h 242170"/>
                <a:gd name="connsiteX16" fmla="*/ 62175 w 242172"/>
                <a:gd name="connsiteY16" fmla="*/ 20997 h 242170"/>
                <a:gd name="connsiteX17" fmla="*/ 56054 w 242172"/>
                <a:gd name="connsiteY17" fmla="*/ 18462 h 242170"/>
                <a:gd name="connsiteX18" fmla="*/ 49934 w 242172"/>
                <a:gd name="connsiteY18" fmla="*/ 20996 h 242170"/>
                <a:gd name="connsiteX19" fmla="*/ 20996 w 242172"/>
                <a:gd name="connsiteY19" fmla="*/ 49934 h 242170"/>
                <a:gd name="connsiteX20" fmla="*/ 20996 w 242172"/>
                <a:gd name="connsiteY20" fmla="*/ 62175 h 242170"/>
                <a:gd name="connsiteX21" fmla="*/ 32478 w 242172"/>
                <a:gd name="connsiteY21" fmla="*/ 73657 h 242170"/>
                <a:gd name="connsiteX22" fmla="*/ 24883 w 242172"/>
                <a:gd name="connsiteY22" fmla="*/ 91969 h 242170"/>
                <a:gd name="connsiteX23" fmla="*/ 8655 w 242172"/>
                <a:gd name="connsiteY23" fmla="*/ 91969 h 242170"/>
                <a:gd name="connsiteX24" fmla="*/ 0 w 242172"/>
                <a:gd name="connsiteY24" fmla="*/ 100624 h 242170"/>
                <a:gd name="connsiteX25" fmla="*/ 0 w 242172"/>
                <a:gd name="connsiteY25" fmla="*/ 141549 h 242170"/>
                <a:gd name="connsiteX26" fmla="*/ 8655 w 242172"/>
                <a:gd name="connsiteY26" fmla="*/ 150204 h 242170"/>
                <a:gd name="connsiteX27" fmla="*/ 24884 w 242172"/>
                <a:gd name="connsiteY27" fmla="*/ 150204 h 242170"/>
                <a:gd name="connsiteX28" fmla="*/ 32479 w 242172"/>
                <a:gd name="connsiteY28" fmla="*/ 168518 h 242170"/>
                <a:gd name="connsiteX29" fmla="*/ 20997 w 242172"/>
                <a:gd name="connsiteY29" fmla="*/ 179998 h 242170"/>
                <a:gd name="connsiteX30" fmla="*/ 18462 w 242172"/>
                <a:gd name="connsiteY30" fmla="*/ 186119 h 242170"/>
                <a:gd name="connsiteX31" fmla="*/ 20997 w 242172"/>
                <a:gd name="connsiteY31" fmla="*/ 192240 h 242170"/>
                <a:gd name="connsiteX32" fmla="*/ 49935 w 242172"/>
                <a:gd name="connsiteY32" fmla="*/ 221177 h 242170"/>
                <a:gd name="connsiteX33" fmla="*/ 62175 w 242172"/>
                <a:gd name="connsiteY33" fmla="*/ 221177 h 242170"/>
                <a:gd name="connsiteX34" fmla="*/ 73657 w 242172"/>
                <a:gd name="connsiteY34" fmla="*/ 209695 h 242170"/>
                <a:gd name="connsiteX35" fmla="*/ 91970 w 242172"/>
                <a:gd name="connsiteY35" fmla="*/ 217289 h 242170"/>
                <a:gd name="connsiteX36" fmla="*/ 91970 w 242172"/>
                <a:gd name="connsiteY36" fmla="*/ 233516 h 242170"/>
                <a:gd name="connsiteX37" fmla="*/ 100625 w 242172"/>
                <a:gd name="connsiteY37" fmla="*/ 242171 h 242170"/>
                <a:gd name="connsiteX38" fmla="*/ 141548 w 242172"/>
                <a:gd name="connsiteY38" fmla="*/ 242171 h 242170"/>
                <a:gd name="connsiteX39" fmla="*/ 150203 w 242172"/>
                <a:gd name="connsiteY39" fmla="*/ 233516 h 242170"/>
                <a:gd name="connsiteX40" fmla="*/ 150203 w 242172"/>
                <a:gd name="connsiteY40" fmla="*/ 217289 h 242170"/>
                <a:gd name="connsiteX41" fmla="*/ 168516 w 242172"/>
                <a:gd name="connsiteY41" fmla="*/ 209695 h 242170"/>
                <a:gd name="connsiteX42" fmla="*/ 179999 w 242172"/>
                <a:gd name="connsiteY42" fmla="*/ 221177 h 242170"/>
                <a:gd name="connsiteX43" fmla="*/ 192239 w 242172"/>
                <a:gd name="connsiteY43" fmla="*/ 221177 h 242170"/>
                <a:gd name="connsiteX44" fmla="*/ 221176 w 242172"/>
                <a:gd name="connsiteY44" fmla="*/ 192240 h 242170"/>
                <a:gd name="connsiteX45" fmla="*/ 221176 w 242172"/>
                <a:gd name="connsiteY45" fmla="*/ 180000 h 242170"/>
                <a:gd name="connsiteX46" fmla="*/ 209694 w 242172"/>
                <a:gd name="connsiteY46" fmla="*/ 168516 h 242170"/>
                <a:gd name="connsiteX47" fmla="*/ 217287 w 242172"/>
                <a:gd name="connsiteY47" fmla="*/ 150204 h 242170"/>
                <a:gd name="connsiteX48" fmla="*/ 233518 w 242172"/>
                <a:gd name="connsiteY48" fmla="*/ 150204 h 242170"/>
                <a:gd name="connsiteX49" fmla="*/ 242173 w 242172"/>
                <a:gd name="connsiteY49" fmla="*/ 141549 h 242170"/>
                <a:gd name="connsiteX50" fmla="*/ 242173 w 242172"/>
                <a:gd name="connsiteY50" fmla="*/ 100624 h 242170"/>
                <a:gd name="connsiteX51" fmla="*/ 233519 w 242172"/>
                <a:gd name="connsiteY51" fmla="*/ 91969 h 242170"/>
                <a:gd name="connsiteX52" fmla="*/ 224864 w 242172"/>
                <a:gd name="connsiteY52" fmla="*/ 132894 h 242170"/>
                <a:gd name="connsiteX53" fmla="*/ 210632 w 242172"/>
                <a:gd name="connsiteY53" fmla="*/ 132894 h 242170"/>
                <a:gd name="connsiteX54" fmla="*/ 202193 w 242172"/>
                <a:gd name="connsiteY54" fmla="*/ 139629 h 242170"/>
                <a:gd name="connsiteX55" fmla="*/ 191541 w 242172"/>
                <a:gd name="connsiteY55" fmla="*/ 165317 h 242170"/>
                <a:gd name="connsiteX56" fmla="*/ 192747 w 242172"/>
                <a:gd name="connsiteY56" fmla="*/ 176047 h 242170"/>
                <a:gd name="connsiteX57" fmla="*/ 202819 w 242172"/>
                <a:gd name="connsiteY57" fmla="*/ 186120 h 242170"/>
                <a:gd name="connsiteX58" fmla="*/ 186121 w 242172"/>
                <a:gd name="connsiteY58" fmla="*/ 202818 h 242170"/>
                <a:gd name="connsiteX59" fmla="*/ 176049 w 242172"/>
                <a:gd name="connsiteY59" fmla="*/ 192746 h 242170"/>
                <a:gd name="connsiteX60" fmla="*/ 165320 w 242172"/>
                <a:gd name="connsiteY60" fmla="*/ 191540 h 242170"/>
                <a:gd name="connsiteX61" fmla="*/ 139629 w 242172"/>
                <a:gd name="connsiteY61" fmla="*/ 202193 h 242170"/>
                <a:gd name="connsiteX62" fmla="*/ 132896 w 242172"/>
                <a:gd name="connsiteY62" fmla="*/ 210632 h 242170"/>
                <a:gd name="connsiteX63" fmla="*/ 132896 w 242172"/>
                <a:gd name="connsiteY63" fmla="*/ 224862 h 242170"/>
                <a:gd name="connsiteX64" fmla="*/ 109282 w 242172"/>
                <a:gd name="connsiteY64" fmla="*/ 224862 h 242170"/>
                <a:gd name="connsiteX65" fmla="*/ 109282 w 242172"/>
                <a:gd name="connsiteY65" fmla="*/ 210632 h 242170"/>
                <a:gd name="connsiteX66" fmla="*/ 102549 w 242172"/>
                <a:gd name="connsiteY66" fmla="*/ 202193 h 242170"/>
                <a:gd name="connsiteX67" fmla="*/ 76858 w 242172"/>
                <a:gd name="connsiteY67" fmla="*/ 191540 h 242170"/>
                <a:gd name="connsiteX68" fmla="*/ 66129 w 242172"/>
                <a:gd name="connsiteY68" fmla="*/ 192746 h 242170"/>
                <a:gd name="connsiteX69" fmla="*/ 56058 w 242172"/>
                <a:gd name="connsiteY69" fmla="*/ 202818 h 242170"/>
                <a:gd name="connsiteX70" fmla="*/ 39359 w 242172"/>
                <a:gd name="connsiteY70" fmla="*/ 186120 h 242170"/>
                <a:gd name="connsiteX71" fmla="*/ 49430 w 242172"/>
                <a:gd name="connsiteY71" fmla="*/ 176049 h 242170"/>
                <a:gd name="connsiteX72" fmla="*/ 50637 w 242172"/>
                <a:gd name="connsiteY72" fmla="*/ 165319 h 242170"/>
                <a:gd name="connsiteX73" fmla="*/ 39985 w 242172"/>
                <a:gd name="connsiteY73" fmla="*/ 139628 h 242170"/>
                <a:gd name="connsiteX74" fmla="*/ 31546 w 242172"/>
                <a:gd name="connsiteY74" fmla="*/ 132893 h 242170"/>
                <a:gd name="connsiteX75" fmla="*/ 17310 w 242172"/>
                <a:gd name="connsiteY75" fmla="*/ 132893 h 242170"/>
                <a:gd name="connsiteX76" fmla="*/ 17310 w 242172"/>
                <a:gd name="connsiteY76" fmla="*/ 109279 h 242170"/>
                <a:gd name="connsiteX77" fmla="*/ 31542 w 242172"/>
                <a:gd name="connsiteY77" fmla="*/ 109279 h 242170"/>
                <a:gd name="connsiteX78" fmla="*/ 39981 w 242172"/>
                <a:gd name="connsiteY78" fmla="*/ 102543 h 242170"/>
                <a:gd name="connsiteX79" fmla="*/ 50632 w 242172"/>
                <a:gd name="connsiteY79" fmla="*/ 76854 h 242170"/>
                <a:gd name="connsiteX80" fmla="*/ 49426 w 242172"/>
                <a:gd name="connsiteY80" fmla="*/ 66124 h 242170"/>
                <a:gd name="connsiteX81" fmla="*/ 39355 w 242172"/>
                <a:gd name="connsiteY81" fmla="*/ 56053 h 242170"/>
                <a:gd name="connsiteX82" fmla="*/ 56054 w 242172"/>
                <a:gd name="connsiteY82" fmla="*/ 39354 h 242170"/>
                <a:gd name="connsiteX83" fmla="*/ 66125 w 242172"/>
                <a:gd name="connsiteY83" fmla="*/ 49426 h 242170"/>
                <a:gd name="connsiteX84" fmla="*/ 76855 w 242172"/>
                <a:gd name="connsiteY84" fmla="*/ 50632 h 242170"/>
                <a:gd name="connsiteX85" fmla="*/ 102542 w 242172"/>
                <a:gd name="connsiteY85" fmla="*/ 39982 h 242170"/>
                <a:gd name="connsiteX86" fmla="*/ 109279 w 242172"/>
                <a:gd name="connsiteY86" fmla="*/ 31542 h 242170"/>
                <a:gd name="connsiteX87" fmla="*/ 109279 w 242172"/>
                <a:gd name="connsiteY87" fmla="*/ 17311 h 242170"/>
                <a:gd name="connsiteX88" fmla="*/ 132892 w 242172"/>
                <a:gd name="connsiteY88" fmla="*/ 17311 h 242170"/>
                <a:gd name="connsiteX89" fmla="*/ 132892 w 242172"/>
                <a:gd name="connsiteY89" fmla="*/ 31545 h 242170"/>
                <a:gd name="connsiteX90" fmla="*/ 139628 w 242172"/>
                <a:gd name="connsiteY90" fmla="*/ 39985 h 242170"/>
                <a:gd name="connsiteX91" fmla="*/ 165316 w 242172"/>
                <a:gd name="connsiteY91" fmla="*/ 50636 h 242170"/>
                <a:gd name="connsiteX92" fmla="*/ 176046 w 242172"/>
                <a:gd name="connsiteY92" fmla="*/ 49430 h 242170"/>
                <a:gd name="connsiteX93" fmla="*/ 186118 w 242172"/>
                <a:gd name="connsiteY93" fmla="*/ 39358 h 242170"/>
                <a:gd name="connsiteX94" fmla="*/ 202816 w 242172"/>
                <a:gd name="connsiteY94" fmla="*/ 56057 h 242170"/>
                <a:gd name="connsiteX95" fmla="*/ 192745 w 242172"/>
                <a:gd name="connsiteY95" fmla="*/ 66128 h 242170"/>
                <a:gd name="connsiteX96" fmla="*/ 191538 w 242172"/>
                <a:gd name="connsiteY96" fmla="*/ 76858 h 242170"/>
                <a:gd name="connsiteX97" fmla="*/ 202191 w 242172"/>
                <a:gd name="connsiteY97" fmla="*/ 102548 h 242170"/>
                <a:gd name="connsiteX98" fmla="*/ 210630 w 242172"/>
                <a:gd name="connsiteY98" fmla="*/ 109283 h 242170"/>
                <a:gd name="connsiteX99" fmla="*/ 224862 w 242172"/>
                <a:gd name="connsiteY99" fmla="*/ 109283 h 242170"/>
                <a:gd name="connsiteX100" fmla="*/ 224862 w 242172"/>
                <a:gd name="connsiteY100" fmla="*/ 132894 h 24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42172" h="242170">
                  <a:moveTo>
                    <a:pt x="233519" y="91969"/>
                  </a:moveTo>
                  <a:lnTo>
                    <a:pt x="217288" y="91969"/>
                  </a:lnTo>
                  <a:cubicBezTo>
                    <a:pt x="215373" y="85628"/>
                    <a:pt x="212834" y="79504"/>
                    <a:pt x="209694" y="73656"/>
                  </a:cubicBezTo>
                  <a:lnTo>
                    <a:pt x="221176" y="62176"/>
                  </a:lnTo>
                  <a:cubicBezTo>
                    <a:pt x="224556" y="58794"/>
                    <a:pt x="224556" y="53315"/>
                    <a:pt x="221176" y="49935"/>
                  </a:cubicBezTo>
                  <a:lnTo>
                    <a:pt x="192239" y="20997"/>
                  </a:lnTo>
                  <a:cubicBezTo>
                    <a:pt x="190616" y="19373"/>
                    <a:pt x="188414" y="18462"/>
                    <a:pt x="186119" y="18462"/>
                  </a:cubicBezTo>
                  <a:cubicBezTo>
                    <a:pt x="183823" y="18462"/>
                    <a:pt x="181622" y="19373"/>
                    <a:pt x="179999" y="20996"/>
                  </a:cubicBezTo>
                  <a:lnTo>
                    <a:pt x="168516" y="32479"/>
                  </a:lnTo>
                  <a:cubicBezTo>
                    <a:pt x="162667" y="29338"/>
                    <a:pt x="156542" y="26799"/>
                    <a:pt x="150203" y="24884"/>
                  </a:cubicBezTo>
                  <a:lnTo>
                    <a:pt x="150203" y="8655"/>
                  </a:lnTo>
                  <a:cubicBezTo>
                    <a:pt x="150203" y="3873"/>
                    <a:pt x="146327" y="0"/>
                    <a:pt x="141548" y="0"/>
                  </a:cubicBezTo>
                  <a:lnTo>
                    <a:pt x="100625" y="0"/>
                  </a:lnTo>
                  <a:cubicBezTo>
                    <a:pt x="95845" y="0"/>
                    <a:pt x="91970" y="3874"/>
                    <a:pt x="91970" y="8655"/>
                  </a:cubicBezTo>
                  <a:lnTo>
                    <a:pt x="91970" y="24884"/>
                  </a:lnTo>
                  <a:cubicBezTo>
                    <a:pt x="85630" y="26799"/>
                    <a:pt x="79507" y="29338"/>
                    <a:pt x="73657" y="32479"/>
                  </a:cubicBezTo>
                  <a:lnTo>
                    <a:pt x="62175" y="20997"/>
                  </a:lnTo>
                  <a:cubicBezTo>
                    <a:pt x="60551" y="19373"/>
                    <a:pt x="58350" y="18462"/>
                    <a:pt x="56054" y="18462"/>
                  </a:cubicBezTo>
                  <a:cubicBezTo>
                    <a:pt x="53758" y="18462"/>
                    <a:pt x="51557" y="19373"/>
                    <a:pt x="49934" y="20996"/>
                  </a:cubicBezTo>
                  <a:lnTo>
                    <a:pt x="20996" y="49934"/>
                  </a:lnTo>
                  <a:cubicBezTo>
                    <a:pt x="17616" y="53315"/>
                    <a:pt x="17616" y="58794"/>
                    <a:pt x="20996" y="62175"/>
                  </a:cubicBezTo>
                  <a:lnTo>
                    <a:pt x="32478" y="73657"/>
                  </a:lnTo>
                  <a:cubicBezTo>
                    <a:pt x="29338" y="79505"/>
                    <a:pt x="26799" y="85628"/>
                    <a:pt x="24883" y="91969"/>
                  </a:cubicBezTo>
                  <a:lnTo>
                    <a:pt x="8655" y="91969"/>
                  </a:lnTo>
                  <a:cubicBezTo>
                    <a:pt x="3876" y="91969"/>
                    <a:pt x="0" y="95843"/>
                    <a:pt x="0" y="100624"/>
                  </a:cubicBezTo>
                  <a:lnTo>
                    <a:pt x="0" y="141549"/>
                  </a:lnTo>
                  <a:cubicBezTo>
                    <a:pt x="0" y="146329"/>
                    <a:pt x="3876" y="150204"/>
                    <a:pt x="8655" y="150204"/>
                  </a:cubicBezTo>
                  <a:lnTo>
                    <a:pt x="24884" y="150204"/>
                  </a:lnTo>
                  <a:cubicBezTo>
                    <a:pt x="26800" y="156544"/>
                    <a:pt x="29339" y="162669"/>
                    <a:pt x="32479" y="168518"/>
                  </a:cubicBezTo>
                  <a:lnTo>
                    <a:pt x="20997" y="179998"/>
                  </a:lnTo>
                  <a:cubicBezTo>
                    <a:pt x="19373" y="181622"/>
                    <a:pt x="18462" y="183822"/>
                    <a:pt x="18462" y="186119"/>
                  </a:cubicBezTo>
                  <a:cubicBezTo>
                    <a:pt x="18462" y="188414"/>
                    <a:pt x="19373" y="190616"/>
                    <a:pt x="20997" y="192240"/>
                  </a:cubicBezTo>
                  <a:lnTo>
                    <a:pt x="49935" y="221177"/>
                  </a:lnTo>
                  <a:cubicBezTo>
                    <a:pt x="53315" y="224556"/>
                    <a:pt x="58795" y="224556"/>
                    <a:pt x="62175" y="221177"/>
                  </a:cubicBezTo>
                  <a:lnTo>
                    <a:pt x="73657" y="209695"/>
                  </a:lnTo>
                  <a:cubicBezTo>
                    <a:pt x="79505" y="212834"/>
                    <a:pt x="85629" y="215374"/>
                    <a:pt x="91970" y="217289"/>
                  </a:cubicBezTo>
                  <a:lnTo>
                    <a:pt x="91970" y="233516"/>
                  </a:lnTo>
                  <a:cubicBezTo>
                    <a:pt x="91970" y="238297"/>
                    <a:pt x="95845" y="242171"/>
                    <a:pt x="100625" y="242171"/>
                  </a:cubicBezTo>
                  <a:lnTo>
                    <a:pt x="141548" y="242171"/>
                  </a:lnTo>
                  <a:cubicBezTo>
                    <a:pt x="146327" y="242171"/>
                    <a:pt x="150203" y="238296"/>
                    <a:pt x="150203" y="233516"/>
                  </a:cubicBezTo>
                  <a:lnTo>
                    <a:pt x="150203" y="217289"/>
                  </a:lnTo>
                  <a:cubicBezTo>
                    <a:pt x="156543" y="215374"/>
                    <a:pt x="162667" y="212834"/>
                    <a:pt x="168516" y="209695"/>
                  </a:cubicBezTo>
                  <a:lnTo>
                    <a:pt x="179999" y="221177"/>
                  </a:lnTo>
                  <a:cubicBezTo>
                    <a:pt x="183379" y="224556"/>
                    <a:pt x="188859" y="224556"/>
                    <a:pt x="192239" y="221177"/>
                  </a:cubicBezTo>
                  <a:lnTo>
                    <a:pt x="221176" y="192240"/>
                  </a:lnTo>
                  <a:cubicBezTo>
                    <a:pt x="224556" y="188858"/>
                    <a:pt x="224556" y="183379"/>
                    <a:pt x="221176" y="180000"/>
                  </a:cubicBezTo>
                  <a:lnTo>
                    <a:pt x="209694" y="168516"/>
                  </a:lnTo>
                  <a:cubicBezTo>
                    <a:pt x="212833" y="162670"/>
                    <a:pt x="215372" y="156544"/>
                    <a:pt x="217287" y="150204"/>
                  </a:cubicBezTo>
                  <a:lnTo>
                    <a:pt x="233518" y="150204"/>
                  </a:lnTo>
                  <a:cubicBezTo>
                    <a:pt x="238297" y="150204"/>
                    <a:pt x="242173" y="146329"/>
                    <a:pt x="242173" y="141549"/>
                  </a:cubicBezTo>
                  <a:lnTo>
                    <a:pt x="242173" y="100624"/>
                  </a:lnTo>
                  <a:cubicBezTo>
                    <a:pt x="242174" y="95843"/>
                    <a:pt x="238298" y="91969"/>
                    <a:pt x="233519" y="91969"/>
                  </a:cubicBezTo>
                  <a:close/>
                  <a:moveTo>
                    <a:pt x="224864" y="132894"/>
                  </a:moveTo>
                  <a:lnTo>
                    <a:pt x="210632" y="132894"/>
                  </a:lnTo>
                  <a:cubicBezTo>
                    <a:pt x="206591" y="132894"/>
                    <a:pt x="203089" y="135689"/>
                    <a:pt x="202193" y="139629"/>
                  </a:cubicBezTo>
                  <a:cubicBezTo>
                    <a:pt x="200120" y="148738"/>
                    <a:pt x="196536" y="157380"/>
                    <a:pt x="191541" y="165317"/>
                  </a:cubicBezTo>
                  <a:cubicBezTo>
                    <a:pt x="189390" y="168736"/>
                    <a:pt x="189889" y="173189"/>
                    <a:pt x="192747" y="176047"/>
                  </a:cubicBezTo>
                  <a:lnTo>
                    <a:pt x="202819" y="186120"/>
                  </a:lnTo>
                  <a:lnTo>
                    <a:pt x="186121" y="202818"/>
                  </a:lnTo>
                  <a:lnTo>
                    <a:pt x="176049" y="192746"/>
                  </a:lnTo>
                  <a:cubicBezTo>
                    <a:pt x="173191" y="189889"/>
                    <a:pt x="168740" y="189389"/>
                    <a:pt x="165320" y="191540"/>
                  </a:cubicBezTo>
                  <a:cubicBezTo>
                    <a:pt x="157379" y="196536"/>
                    <a:pt x="148736" y="200121"/>
                    <a:pt x="139629" y="202193"/>
                  </a:cubicBezTo>
                  <a:cubicBezTo>
                    <a:pt x="135691" y="203088"/>
                    <a:pt x="132896" y="206592"/>
                    <a:pt x="132896" y="210632"/>
                  </a:cubicBezTo>
                  <a:lnTo>
                    <a:pt x="132896" y="224862"/>
                  </a:lnTo>
                  <a:lnTo>
                    <a:pt x="109282" y="224862"/>
                  </a:lnTo>
                  <a:lnTo>
                    <a:pt x="109282" y="210632"/>
                  </a:lnTo>
                  <a:cubicBezTo>
                    <a:pt x="109282" y="206591"/>
                    <a:pt x="106487" y="203089"/>
                    <a:pt x="102549" y="202193"/>
                  </a:cubicBezTo>
                  <a:cubicBezTo>
                    <a:pt x="93442" y="200119"/>
                    <a:pt x="84799" y="196535"/>
                    <a:pt x="76858" y="191540"/>
                  </a:cubicBezTo>
                  <a:cubicBezTo>
                    <a:pt x="73437" y="189389"/>
                    <a:pt x="68986" y="189888"/>
                    <a:pt x="66129" y="192746"/>
                  </a:cubicBezTo>
                  <a:lnTo>
                    <a:pt x="56058" y="202818"/>
                  </a:lnTo>
                  <a:lnTo>
                    <a:pt x="39359" y="186120"/>
                  </a:lnTo>
                  <a:lnTo>
                    <a:pt x="49430" y="176049"/>
                  </a:lnTo>
                  <a:cubicBezTo>
                    <a:pt x="52288" y="173191"/>
                    <a:pt x="52787" y="168739"/>
                    <a:pt x="50637" y="165319"/>
                  </a:cubicBezTo>
                  <a:cubicBezTo>
                    <a:pt x="45640" y="157378"/>
                    <a:pt x="42055" y="148735"/>
                    <a:pt x="39985" y="139628"/>
                  </a:cubicBezTo>
                  <a:cubicBezTo>
                    <a:pt x="39090" y="135690"/>
                    <a:pt x="35586" y="132893"/>
                    <a:pt x="31546" y="132893"/>
                  </a:cubicBezTo>
                  <a:lnTo>
                    <a:pt x="17310" y="132893"/>
                  </a:lnTo>
                  <a:lnTo>
                    <a:pt x="17310" y="109279"/>
                  </a:lnTo>
                  <a:lnTo>
                    <a:pt x="31542" y="109279"/>
                  </a:lnTo>
                  <a:cubicBezTo>
                    <a:pt x="35583" y="109279"/>
                    <a:pt x="39086" y="106483"/>
                    <a:pt x="39981" y="102543"/>
                  </a:cubicBezTo>
                  <a:cubicBezTo>
                    <a:pt x="42053" y="93438"/>
                    <a:pt x="45636" y="84796"/>
                    <a:pt x="50632" y="76854"/>
                  </a:cubicBezTo>
                  <a:cubicBezTo>
                    <a:pt x="52783" y="73434"/>
                    <a:pt x="52284" y="68982"/>
                    <a:pt x="49426" y="66124"/>
                  </a:cubicBezTo>
                  <a:lnTo>
                    <a:pt x="39355" y="56053"/>
                  </a:lnTo>
                  <a:lnTo>
                    <a:pt x="56054" y="39354"/>
                  </a:lnTo>
                  <a:lnTo>
                    <a:pt x="66125" y="49426"/>
                  </a:lnTo>
                  <a:cubicBezTo>
                    <a:pt x="68983" y="52285"/>
                    <a:pt x="73434" y="52783"/>
                    <a:pt x="76855" y="50632"/>
                  </a:cubicBezTo>
                  <a:cubicBezTo>
                    <a:pt x="84798" y="45635"/>
                    <a:pt x="93441" y="42051"/>
                    <a:pt x="102542" y="39982"/>
                  </a:cubicBezTo>
                  <a:cubicBezTo>
                    <a:pt x="106483" y="39087"/>
                    <a:pt x="109279" y="35583"/>
                    <a:pt x="109279" y="31542"/>
                  </a:cubicBezTo>
                  <a:lnTo>
                    <a:pt x="109279" y="17311"/>
                  </a:lnTo>
                  <a:lnTo>
                    <a:pt x="132892" y="17311"/>
                  </a:lnTo>
                  <a:lnTo>
                    <a:pt x="132892" y="31545"/>
                  </a:lnTo>
                  <a:cubicBezTo>
                    <a:pt x="132892" y="35587"/>
                    <a:pt x="135688" y="39089"/>
                    <a:pt x="139628" y="39985"/>
                  </a:cubicBezTo>
                  <a:cubicBezTo>
                    <a:pt x="148731" y="42054"/>
                    <a:pt x="157373" y="45638"/>
                    <a:pt x="165316" y="50636"/>
                  </a:cubicBezTo>
                  <a:cubicBezTo>
                    <a:pt x="168735" y="52786"/>
                    <a:pt x="173189" y="52287"/>
                    <a:pt x="176046" y="49430"/>
                  </a:cubicBezTo>
                  <a:lnTo>
                    <a:pt x="186118" y="39358"/>
                  </a:lnTo>
                  <a:lnTo>
                    <a:pt x="202816" y="56057"/>
                  </a:lnTo>
                  <a:lnTo>
                    <a:pt x="192745" y="66128"/>
                  </a:lnTo>
                  <a:cubicBezTo>
                    <a:pt x="189887" y="68986"/>
                    <a:pt x="189388" y="73438"/>
                    <a:pt x="191538" y="76858"/>
                  </a:cubicBezTo>
                  <a:cubicBezTo>
                    <a:pt x="196534" y="84798"/>
                    <a:pt x="200119" y="93441"/>
                    <a:pt x="202191" y="102548"/>
                  </a:cubicBezTo>
                  <a:cubicBezTo>
                    <a:pt x="203087" y="106487"/>
                    <a:pt x="206590" y="109283"/>
                    <a:pt x="210630" y="109283"/>
                  </a:cubicBezTo>
                  <a:lnTo>
                    <a:pt x="224862" y="109283"/>
                  </a:lnTo>
                  <a:lnTo>
                    <a:pt x="224862" y="132894"/>
                  </a:lnTo>
                  <a:close/>
                </a:path>
              </a:pathLst>
            </a:custGeom>
            <a:solidFill>
              <a:srgbClr val="000000"/>
            </a:solidFill>
            <a:ln w="1060" cap="flat">
              <a:noFill/>
              <a:prstDash val="solid"/>
              <a:miter/>
            </a:ln>
          </p:spPr>
          <p:txBody>
            <a:bodyPr rtlCol="0" anchor="ctr"/>
            <a:lstStyle/>
            <a:p>
              <a:endParaRPr lang="en-US"/>
            </a:p>
          </p:txBody>
        </p:sp>
        <p:sp>
          <p:nvSpPr>
            <p:cNvPr id="36" name="Freeform 324">
              <a:extLst>
                <a:ext uri="{FF2B5EF4-FFF2-40B4-BE49-F238E27FC236}">
                  <a16:creationId xmlns:a16="http://schemas.microsoft.com/office/drawing/2014/main" id="{15A65733-F964-495A-A895-347C20CEA52D}"/>
                </a:ext>
              </a:extLst>
            </p:cNvPr>
            <p:cNvSpPr/>
            <p:nvPr/>
          </p:nvSpPr>
          <p:spPr>
            <a:xfrm>
              <a:off x="4645965" y="3779616"/>
              <a:ext cx="117444" cy="117441"/>
            </a:xfrm>
            <a:custGeom>
              <a:avLst/>
              <a:gdLst>
                <a:gd name="connsiteX0" fmla="*/ 58722 w 117444"/>
                <a:gd name="connsiteY0" fmla="*/ 0 h 117441"/>
                <a:gd name="connsiteX1" fmla="*/ 0 w 117444"/>
                <a:gd name="connsiteY1" fmla="*/ 58722 h 117441"/>
                <a:gd name="connsiteX2" fmla="*/ 4618 w 117444"/>
                <a:gd name="connsiteY2" fmla="*/ 81582 h 117441"/>
                <a:gd name="connsiteX3" fmla="*/ 15960 w 117444"/>
                <a:gd name="connsiteY3" fmla="*/ 86181 h 117441"/>
                <a:gd name="connsiteX4" fmla="*/ 20560 w 117444"/>
                <a:gd name="connsiteY4" fmla="*/ 74839 h 117441"/>
                <a:gd name="connsiteX5" fmla="*/ 17309 w 117444"/>
                <a:gd name="connsiteY5" fmla="*/ 58723 h 117441"/>
                <a:gd name="connsiteX6" fmla="*/ 58721 w 117444"/>
                <a:gd name="connsiteY6" fmla="*/ 17311 h 117441"/>
                <a:gd name="connsiteX7" fmla="*/ 100132 w 117444"/>
                <a:gd name="connsiteY7" fmla="*/ 58723 h 117441"/>
                <a:gd name="connsiteX8" fmla="*/ 58721 w 117444"/>
                <a:gd name="connsiteY8" fmla="*/ 100133 h 117441"/>
                <a:gd name="connsiteX9" fmla="*/ 35573 w 117444"/>
                <a:gd name="connsiteY9" fmla="*/ 93066 h 117441"/>
                <a:gd name="connsiteX10" fmla="*/ 23557 w 117444"/>
                <a:gd name="connsiteY10" fmla="*/ 95394 h 117441"/>
                <a:gd name="connsiteX11" fmla="*/ 25884 w 117444"/>
                <a:gd name="connsiteY11" fmla="*/ 107410 h 117441"/>
                <a:gd name="connsiteX12" fmla="*/ 58723 w 117444"/>
                <a:gd name="connsiteY12" fmla="*/ 117442 h 117441"/>
                <a:gd name="connsiteX13" fmla="*/ 117444 w 117444"/>
                <a:gd name="connsiteY13" fmla="*/ 58722 h 117441"/>
                <a:gd name="connsiteX14" fmla="*/ 58722 w 117444"/>
                <a:gd name="connsiteY14" fmla="*/ 0 h 11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444" h="117441">
                  <a:moveTo>
                    <a:pt x="58722" y="0"/>
                  </a:moveTo>
                  <a:cubicBezTo>
                    <a:pt x="26343" y="0"/>
                    <a:pt x="0" y="26343"/>
                    <a:pt x="0" y="58722"/>
                  </a:cubicBezTo>
                  <a:cubicBezTo>
                    <a:pt x="0" y="66646"/>
                    <a:pt x="1553" y="74336"/>
                    <a:pt x="4618" y="81582"/>
                  </a:cubicBezTo>
                  <a:cubicBezTo>
                    <a:pt x="6480" y="85984"/>
                    <a:pt x="11560" y="88044"/>
                    <a:pt x="15960" y="86181"/>
                  </a:cubicBezTo>
                  <a:cubicBezTo>
                    <a:pt x="20363" y="84320"/>
                    <a:pt x="22423" y="79241"/>
                    <a:pt x="20560" y="74839"/>
                  </a:cubicBezTo>
                  <a:cubicBezTo>
                    <a:pt x="18402" y="69739"/>
                    <a:pt x="17309" y="64317"/>
                    <a:pt x="17309" y="58723"/>
                  </a:cubicBezTo>
                  <a:cubicBezTo>
                    <a:pt x="17309" y="35888"/>
                    <a:pt x="35886" y="17311"/>
                    <a:pt x="58721" y="17311"/>
                  </a:cubicBezTo>
                  <a:cubicBezTo>
                    <a:pt x="81556" y="17311"/>
                    <a:pt x="100132" y="35888"/>
                    <a:pt x="100132" y="58723"/>
                  </a:cubicBezTo>
                  <a:cubicBezTo>
                    <a:pt x="100132" y="81557"/>
                    <a:pt x="81556" y="100133"/>
                    <a:pt x="58721" y="100133"/>
                  </a:cubicBezTo>
                  <a:cubicBezTo>
                    <a:pt x="50420" y="100133"/>
                    <a:pt x="42416" y="97689"/>
                    <a:pt x="35573" y="93066"/>
                  </a:cubicBezTo>
                  <a:cubicBezTo>
                    <a:pt x="31611" y="90393"/>
                    <a:pt x="26232" y="91433"/>
                    <a:pt x="23557" y="95394"/>
                  </a:cubicBezTo>
                  <a:cubicBezTo>
                    <a:pt x="20881" y="99356"/>
                    <a:pt x="21922" y="104736"/>
                    <a:pt x="25884" y="107410"/>
                  </a:cubicBezTo>
                  <a:cubicBezTo>
                    <a:pt x="35599" y="113974"/>
                    <a:pt x="46954" y="117442"/>
                    <a:pt x="58723" y="117442"/>
                  </a:cubicBezTo>
                  <a:cubicBezTo>
                    <a:pt x="91102" y="117442"/>
                    <a:pt x="117444" y="91100"/>
                    <a:pt x="117444" y="58722"/>
                  </a:cubicBezTo>
                  <a:cubicBezTo>
                    <a:pt x="117443" y="26343"/>
                    <a:pt x="91100" y="0"/>
                    <a:pt x="58722" y="0"/>
                  </a:cubicBezTo>
                  <a:close/>
                </a:path>
              </a:pathLst>
            </a:custGeom>
            <a:solidFill>
              <a:srgbClr val="000000"/>
            </a:solidFill>
            <a:ln w="1060" cap="flat">
              <a:noFill/>
              <a:prstDash val="solid"/>
              <a:miter/>
            </a:ln>
          </p:spPr>
          <p:txBody>
            <a:bodyPr rtlCol="0" anchor="ctr"/>
            <a:lstStyle/>
            <a:p>
              <a:endParaRPr lang="en-US"/>
            </a:p>
          </p:txBody>
        </p:sp>
      </p:grpSp>
      <p:sp>
        <p:nvSpPr>
          <p:cNvPr id="37" name="Oval 18">
            <a:extLst>
              <a:ext uri="{FF2B5EF4-FFF2-40B4-BE49-F238E27FC236}">
                <a16:creationId xmlns:a16="http://schemas.microsoft.com/office/drawing/2014/main" id="{4EDD73AC-3A96-4C01-9BFE-DA13A6CBBA2A}"/>
              </a:ext>
            </a:extLst>
          </p:cNvPr>
          <p:cNvSpPr/>
          <p:nvPr/>
        </p:nvSpPr>
        <p:spPr>
          <a:xfrm>
            <a:off x="1447877" y="5161548"/>
            <a:ext cx="939800" cy="93980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aphic 163">
            <a:extLst>
              <a:ext uri="{FF2B5EF4-FFF2-40B4-BE49-F238E27FC236}">
                <a16:creationId xmlns:a16="http://schemas.microsoft.com/office/drawing/2014/main" id="{C2EA1503-7F69-4BB1-822B-F6F7CBDFA299}"/>
              </a:ext>
            </a:extLst>
          </p:cNvPr>
          <p:cNvGrpSpPr/>
          <p:nvPr/>
        </p:nvGrpSpPr>
        <p:grpSpPr>
          <a:xfrm>
            <a:off x="1697402" y="5426427"/>
            <a:ext cx="444500" cy="444500"/>
            <a:chOff x="11274170" y="5415333"/>
            <a:chExt cx="444500" cy="444500"/>
          </a:xfrm>
        </p:grpSpPr>
        <p:sp>
          <p:nvSpPr>
            <p:cNvPr id="39" name="Freeform 455">
              <a:extLst>
                <a:ext uri="{FF2B5EF4-FFF2-40B4-BE49-F238E27FC236}">
                  <a16:creationId xmlns:a16="http://schemas.microsoft.com/office/drawing/2014/main" id="{B68C5810-4612-4C2C-A9B7-93C3112820EB}"/>
                </a:ext>
              </a:extLst>
            </p:cNvPr>
            <p:cNvSpPr/>
            <p:nvPr/>
          </p:nvSpPr>
          <p:spPr>
            <a:xfrm>
              <a:off x="11306501" y="5415333"/>
              <a:ext cx="379837" cy="444500"/>
            </a:xfrm>
            <a:custGeom>
              <a:avLst/>
              <a:gdLst>
                <a:gd name="connsiteX0" fmla="*/ 358685 w 379837"/>
                <a:gd name="connsiteY0" fmla="*/ 108844 h 444500"/>
                <a:gd name="connsiteX1" fmla="*/ 334137 w 379837"/>
                <a:gd name="connsiteY1" fmla="*/ 108844 h 444500"/>
                <a:gd name="connsiteX2" fmla="*/ 327626 w 379837"/>
                <a:gd name="connsiteY2" fmla="*/ 115356 h 444500"/>
                <a:gd name="connsiteX3" fmla="*/ 334137 w 379837"/>
                <a:gd name="connsiteY3" fmla="*/ 121867 h 444500"/>
                <a:gd name="connsiteX4" fmla="*/ 358685 w 379837"/>
                <a:gd name="connsiteY4" fmla="*/ 121867 h 444500"/>
                <a:gd name="connsiteX5" fmla="*/ 379837 w 379837"/>
                <a:gd name="connsiteY5" fmla="*/ 100714 h 444500"/>
                <a:gd name="connsiteX6" fmla="*/ 379837 w 379837"/>
                <a:gd name="connsiteY6" fmla="*/ 38487 h 444500"/>
                <a:gd name="connsiteX7" fmla="*/ 341350 w 379837"/>
                <a:gd name="connsiteY7" fmla="*/ 0 h 444500"/>
                <a:gd name="connsiteX8" fmla="*/ 341347 w 379837"/>
                <a:gd name="connsiteY8" fmla="*/ 0 h 444500"/>
                <a:gd name="connsiteX9" fmla="*/ 43940 w 379837"/>
                <a:gd name="connsiteY9" fmla="*/ 0 h 444500"/>
                <a:gd name="connsiteX10" fmla="*/ 0 w 379837"/>
                <a:gd name="connsiteY10" fmla="*/ 43939 h 444500"/>
                <a:gd name="connsiteX11" fmla="*/ 0 w 379837"/>
                <a:gd name="connsiteY11" fmla="*/ 357867 h 444500"/>
                <a:gd name="connsiteX12" fmla="*/ 6511 w 379837"/>
                <a:gd name="connsiteY12" fmla="*/ 364378 h 444500"/>
                <a:gd name="connsiteX13" fmla="*/ 13022 w 379837"/>
                <a:gd name="connsiteY13" fmla="*/ 357867 h 444500"/>
                <a:gd name="connsiteX14" fmla="*/ 13022 w 379837"/>
                <a:gd name="connsiteY14" fmla="*/ 43939 h 444500"/>
                <a:gd name="connsiteX15" fmla="*/ 43940 w 379837"/>
                <a:gd name="connsiteY15" fmla="*/ 13022 h 444500"/>
                <a:gd name="connsiteX16" fmla="*/ 312521 w 379837"/>
                <a:gd name="connsiteY16" fmla="*/ 13022 h 444500"/>
                <a:gd name="connsiteX17" fmla="*/ 302857 w 379837"/>
                <a:gd name="connsiteY17" fmla="*/ 38487 h 444500"/>
                <a:gd name="connsiteX18" fmla="*/ 302857 w 379837"/>
                <a:gd name="connsiteY18" fmla="*/ 56478 h 444500"/>
                <a:gd name="connsiteX19" fmla="*/ 302857 w 379837"/>
                <a:gd name="connsiteY19" fmla="*/ 115356 h 444500"/>
                <a:gd name="connsiteX20" fmla="*/ 302857 w 379837"/>
                <a:gd name="connsiteY20" fmla="*/ 329144 h 444500"/>
                <a:gd name="connsiteX21" fmla="*/ 302857 w 379837"/>
                <a:gd name="connsiteY21" fmla="*/ 406013 h 444500"/>
                <a:gd name="connsiteX22" fmla="*/ 312522 w 379837"/>
                <a:gd name="connsiteY22" fmla="*/ 431478 h 444500"/>
                <a:gd name="connsiteX23" fmla="*/ 38487 w 379837"/>
                <a:gd name="connsiteY23" fmla="*/ 431478 h 444500"/>
                <a:gd name="connsiteX24" fmla="*/ 13022 w 379837"/>
                <a:gd name="connsiteY24" fmla="*/ 406013 h 444500"/>
                <a:gd name="connsiteX25" fmla="*/ 13022 w 379837"/>
                <a:gd name="connsiteY25" fmla="*/ 387963 h 444500"/>
                <a:gd name="connsiteX26" fmla="*/ 6511 w 379837"/>
                <a:gd name="connsiteY26" fmla="*/ 381451 h 444500"/>
                <a:gd name="connsiteX27" fmla="*/ 0 w 379837"/>
                <a:gd name="connsiteY27" fmla="*/ 387963 h 444500"/>
                <a:gd name="connsiteX28" fmla="*/ 0 w 379837"/>
                <a:gd name="connsiteY28" fmla="*/ 406013 h 444500"/>
                <a:gd name="connsiteX29" fmla="*/ 38487 w 379837"/>
                <a:gd name="connsiteY29" fmla="*/ 444500 h 444500"/>
                <a:gd name="connsiteX30" fmla="*/ 341347 w 379837"/>
                <a:gd name="connsiteY30" fmla="*/ 444500 h 444500"/>
                <a:gd name="connsiteX31" fmla="*/ 341348 w 379837"/>
                <a:gd name="connsiteY31" fmla="*/ 444500 h 444500"/>
                <a:gd name="connsiteX32" fmla="*/ 341349 w 379837"/>
                <a:gd name="connsiteY32" fmla="*/ 444500 h 444500"/>
                <a:gd name="connsiteX33" fmla="*/ 379837 w 379837"/>
                <a:gd name="connsiteY33" fmla="*/ 406013 h 444500"/>
                <a:gd name="connsiteX34" fmla="*/ 379837 w 379837"/>
                <a:gd name="connsiteY34" fmla="*/ 340310 h 444500"/>
                <a:gd name="connsiteX35" fmla="*/ 362159 w 379837"/>
                <a:gd name="connsiteY35" fmla="*/ 322633 h 444500"/>
                <a:gd name="connsiteX36" fmla="*/ 334353 w 379837"/>
                <a:gd name="connsiteY36" fmla="*/ 322633 h 444500"/>
                <a:gd name="connsiteX37" fmla="*/ 327841 w 379837"/>
                <a:gd name="connsiteY37" fmla="*/ 329144 h 444500"/>
                <a:gd name="connsiteX38" fmla="*/ 334353 w 379837"/>
                <a:gd name="connsiteY38" fmla="*/ 335656 h 444500"/>
                <a:gd name="connsiteX39" fmla="*/ 362159 w 379837"/>
                <a:gd name="connsiteY39" fmla="*/ 335656 h 444500"/>
                <a:gd name="connsiteX40" fmla="*/ 366814 w 379837"/>
                <a:gd name="connsiteY40" fmla="*/ 340310 h 444500"/>
                <a:gd name="connsiteX41" fmla="*/ 366814 w 379837"/>
                <a:gd name="connsiteY41" fmla="*/ 406013 h 444500"/>
                <a:gd name="connsiteX42" fmla="*/ 341344 w 379837"/>
                <a:gd name="connsiteY42" fmla="*/ 431478 h 444500"/>
                <a:gd name="connsiteX43" fmla="*/ 315879 w 379837"/>
                <a:gd name="connsiteY43" fmla="*/ 406013 h 444500"/>
                <a:gd name="connsiteX44" fmla="*/ 315879 w 379837"/>
                <a:gd name="connsiteY44" fmla="*/ 329144 h 444500"/>
                <a:gd name="connsiteX45" fmla="*/ 315879 w 379837"/>
                <a:gd name="connsiteY45" fmla="*/ 115356 h 444500"/>
                <a:gd name="connsiteX46" fmla="*/ 315879 w 379837"/>
                <a:gd name="connsiteY46" fmla="*/ 56478 h 444500"/>
                <a:gd name="connsiteX47" fmla="*/ 315879 w 379837"/>
                <a:gd name="connsiteY47" fmla="*/ 38487 h 444500"/>
                <a:gd name="connsiteX48" fmla="*/ 341349 w 379837"/>
                <a:gd name="connsiteY48" fmla="*/ 13022 h 444500"/>
                <a:gd name="connsiteX49" fmla="*/ 366814 w 379837"/>
                <a:gd name="connsiteY49" fmla="*/ 38487 h 444500"/>
                <a:gd name="connsiteX50" fmla="*/ 366814 w 379837"/>
                <a:gd name="connsiteY50" fmla="*/ 100714 h 444500"/>
                <a:gd name="connsiteX51" fmla="*/ 358685 w 379837"/>
                <a:gd name="connsiteY51" fmla="*/ 108844 h 44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79837" h="444500">
                  <a:moveTo>
                    <a:pt x="358685" y="108844"/>
                  </a:moveTo>
                  <a:lnTo>
                    <a:pt x="334137" y="108844"/>
                  </a:lnTo>
                  <a:cubicBezTo>
                    <a:pt x="330541" y="108844"/>
                    <a:pt x="327626" y="111760"/>
                    <a:pt x="327626" y="115356"/>
                  </a:cubicBezTo>
                  <a:cubicBezTo>
                    <a:pt x="327626" y="118952"/>
                    <a:pt x="330541" y="121867"/>
                    <a:pt x="334137" y="121867"/>
                  </a:cubicBezTo>
                  <a:lnTo>
                    <a:pt x="358685" y="121867"/>
                  </a:lnTo>
                  <a:cubicBezTo>
                    <a:pt x="370348" y="121867"/>
                    <a:pt x="379837" y="112378"/>
                    <a:pt x="379837" y="100714"/>
                  </a:cubicBezTo>
                  <a:lnTo>
                    <a:pt x="379837" y="38487"/>
                  </a:lnTo>
                  <a:cubicBezTo>
                    <a:pt x="379837" y="17267"/>
                    <a:pt x="362575" y="3"/>
                    <a:pt x="341350" y="0"/>
                  </a:cubicBezTo>
                  <a:cubicBezTo>
                    <a:pt x="341349" y="0"/>
                    <a:pt x="341348" y="0"/>
                    <a:pt x="341347" y="0"/>
                  </a:cubicBezTo>
                  <a:lnTo>
                    <a:pt x="43940" y="0"/>
                  </a:lnTo>
                  <a:cubicBezTo>
                    <a:pt x="19711" y="0"/>
                    <a:pt x="0" y="19711"/>
                    <a:pt x="0" y="43939"/>
                  </a:cubicBezTo>
                  <a:lnTo>
                    <a:pt x="0" y="357867"/>
                  </a:lnTo>
                  <a:cubicBezTo>
                    <a:pt x="0" y="361464"/>
                    <a:pt x="2915" y="364378"/>
                    <a:pt x="6511" y="364378"/>
                  </a:cubicBezTo>
                  <a:cubicBezTo>
                    <a:pt x="10107" y="364378"/>
                    <a:pt x="13022" y="361464"/>
                    <a:pt x="13022" y="357867"/>
                  </a:cubicBezTo>
                  <a:lnTo>
                    <a:pt x="13022" y="43939"/>
                  </a:lnTo>
                  <a:cubicBezTo>
                    <a:pt x="13022" y="26891"/>
                    <a:pt x="26891" y="13022"/>
                    <a:pt x="43940" y="13022"/>
                  </a:cubicBezTo>
                  <a:lnTo>
                    <a:pt x="312521" y="13022"/>
                  </a:lnTo>
                  <a:cubicBezTo>
                    <a:pt x="306514" y="19813"/>
                    <a:pt x="302857" y="28728"/>
                    <a:pt x="302857" y="38487"/>
                  </a:cubicBezTo>
                  <a:lnTo>
                    <a:pt x="302857" y="56478"/>
                  </a:lnTo>
                  <a:lnTo>
                    <a:pt x="302857" y="115356"/>
                  </a:lnTo>
                  <a:lnTo>
                    <a:pt x="302857" y="329144"/>
                  </a:lnTo>
                  <a:lnTo>
                    <a:pt x="302857" y="406013"/>
                  </a:lnTo>
                  <a:cubicBezTo>
                    <a:pt x="302857" y="415771"/>
                    <a:pt x="306514" y="424686"/>
                    <a:pt x="312522" y="431478"/>
                  </a:cubicBezTo>
                  <a:lnTo>
                    <a:pt x="38487" y="431478"/>
                  </a:lnTo>
                  <a:cubicBezTo>
                    <a:pt x="24447" y="431478"/>
                    <a:pt x="13022" y="420054"/>
                    <a:pt x="13022" y="406013"/>
                  </a:cubicBezTo>
                  <a:lnTo>
                    <a:pt x="13022" y="387963"/>
                  </a:lnTo>
                  <a:cubicBezTo>
                    <a:pt x="13022" y="384366"/>
                    <a:pt x="10107" y="381451"/>
                    <a:pt x="6511" y="381451"/>
                  </a:cubicBezTo>
                  <a:cubicBezTo>
                    <a:pt x="2915" y="381451"/>
                    <a:pt x="0" y="384366"/>
                    <a:pt x="0" y="387963"/>
                  </a:cubicBezTo>
                  <a:lnTo>
                    <a:pt x="0" y="406013"/>
                  </a:lnTo>
                  <a:cubicBezTo>
                    <a:pt x="0" y="427234"/>
                    <a:pt x="17265" y="444500"/>
                    <a:pt x="38487" y="444500"/>
                  </a:cubicBezTo>
                  <a:lnTo>
                    <a:pt x="341347" y="444500"/>
                  </a:lnTo>
                  <a:lnTo>
                    <a:pt x="341348" y="444500"/>
                  </a:lnTo>
                  <a:cubicBezTo>
                    <a:pt x="341349" y="444500"/>
                    <a:pt x="341349" y="444500"/>
                    <a:pt x="341349" y="444500"/>
                  </a:cubicBezTo>
                  <a:cubicBezTo>
                    <a:pt x="362571" y="444500"/>
                    <a:pt x="379837" y="427234"/>
                    <a:pt x="379837" y="406013"/>
                  </a:cubicBezTo>
                  <a:lnTo>
                    <a:pt x="379837" y="340310"/>
                  </a:lnTo>
                  <a:cubicBezTo>
                    <a:pt x="379837" y="330562"/>
                    <a:pt x="371907" y="322633"/>
                    <a:pt x="362159" y="322633"/>
                  </a:cubicBezTo>
                  <a:lnTo>
                    <a:pt x="334353" y="322633"/>
                  </a:lnTo>
                  <a:cubicBezTo>
                    <a:pt x="330757" y="322633"/>
                    <a:pt x="327841" y="325548"/>
                    <a:pt x="327841" y="329144"/>
                  </a:cubicBezTo>
                  <a:cubicBezTo>
                    <a:pt x="327841" y="332741"/>
                    <a:pt x="330757" y="335656"/>
                    <a:pt x="334353" y="335656"/>
                  </a:cubicBezTo>
                  <a:lnTo>
                    <a:pt x="362159" y="335656"/>
                  </a:lnTo>
                  <a:cubicBezTo>
                    <a:pt x="364726" y="335656"/>
                    <a:pt x="366814" y="337744"/>
                    <a:pt x="366814" y="340310"/>
                  </a:cubicBezTo>
                  <a:lnTo>
                    <a:pt x="366814" y="406013"/>
                  </a:lnTo>
                  <a:cubicBezTo>
                    <a:pt x="366814" y="420054"/>
                    <a:pt x="355391" y="431478"/>
                    <a:pt x="341344" y="431478"/>
                  </a:cubicBezTo>
                  <a:cubicBezTo>
                    <a:pt x="327303" y="431478"/>
                    <a:pt x="315879" y="420054"/>
                    <a:pt x="315879" y="406013"/>
                  </a:cubicBezTo>
                  <a:lnTo>
                    <a:pt x="315879" y="329144"/>
                  </a:lnTo>
                  <a:lnTo>
                    <a:pt x="315879" y="115356"/>
                  </a:lnTo>
                  <a:lnTo>
                    <a:pt x="315879" y="56478"/>
                  </a:lnTo>
                  <a:lnTo>
                    <a:pt x="315879" y="38487"/>
                  </a:lnTo>
                  <a:cubicBezTo>
                    <a:pt x="315879" y="24446"/>
                    <a:pt x="327302" y="13022"/>
                    <a:pt x="341349" y="13022"/>
                  </a:cubicBezTo>
                  <a:cubicBezTo>
                    <a:pt x="355390" y="13022"/>
                    <a:pt x="366814" y="24446"/>
                    <a:pt x="366814" y="38487"/>
                  </a:cubicBezTo>
                  <a:lnTo>
                    <a:pt x="366814" y="100714"/>
                  </a:lnTo>
                  <a:cubicBezTo>
                    <a:pt x="366815" y="105197"/>
                    <a:pt x="363168" y="108844"/>
                    <a:pt x="358685" y="108844"/>
                  </a:cubicBezTo>
                  <a:close/>
                </a:path>
              </a:pathLst>
            </a:custGeom>
            <a:solidFill>
              <a:srgbClr val="000000"/>
            </a:solidFill>
            <a:ln w="856" cap="flat">
              <a:noFill/>
              <a:prstDash val="solid"/>
              <a:miter/>
            </a:ln>
          </p:spPr>
          <p:txBody>
            <a:bodyPr rtlCol="0" anchor="ctr"/>
            <a:lstStyle/>
            <a:p>
              <a:endParaRPr lang="en-US"/>
            </a:p>
          </p:txBody>
        </p:sp>
        <p:sp>
          <p:nvSpPr>
            <p:cNvPr id="40" name="Freeform 456">
              <a:extLst>
                <a:ext uri="{FF2B5EF4-FFF2-40B4-BE49-F238E27FC236}">
                  <a16:creationId xmlns:a16="http://schemas.microsoft.com/office/drawing/2014/main" id="{C478078E-66F4-4977-84C2-85AB52B03AC6}"/>
                </a:ext>
              </a:extLst>
            </p:cNvPr>
            <p:cNvSpPr/>
            <p:nvPr/>
          </p:nvSpPr>
          <p:spPr>
            <a:xfrm>
              <a:off x="11348189" y="5469596"/>
              <a:ext cx="45710" cy="34083"/>
            </a:xfrm>
            <a:custGeom>
              <a:avLst/>
              <a:gdLst>
                <a:gd name="connsiteX0" fmla="*/ 43803 w 45710"/>
                <a:gd name="connsiteY0" fmla="*/ 1907 h 34083"/>
                <a:gd name="connsiteX1" fmla="*/ 34595 w 45710"/>
                <a:gd name="connsiteY1" fmla="*/ 1907 h 34083"/>
                <a:gd name="connsiteX2" fmla="*/ 18137 w 45710"/>
                <a:gd name="connsiteY2" fmla="*/ 18365 h 34083"/>
                <a:gd name="connsiteX3" fmla="*/ 11115 w 45710"/>
                <a:gd name="connsiteY3" fmla="*/ 11342 h 34083"/>
                <a:gd name="connsiteX4" fmla="*/ 1907 w 45710"/>
                <a:gd name="connsiteY4" fmla="*/ 11342 h 34083"/>
                <a:gd name="connsiteX5" fmla="*/ 1907 w 45710"/>
                <a:gd name="connsiteY5" fmla="*/ 20550 h 34083"/>
                <a:gd name="connsiteX6" fmla="*/ 13534 w 45710"/>
                <a:gd name="connsiteY6" fmla="*/ 32177 h 34083"/>
                <a:gd name="connsiteX7" fmla="*/ 18137 w 45710"/>
                <a:gd name="connsiteY7" fmla="*/ 34084 h 34083"/>
                <a:gd name="connsiteX8" fmla="*/ 22741 w 45710"/>
                <a:gd name="connsiteY8" fmla="*/ 32177 h 34083"/>
                <a:gd name="connsiteX9" fmla="*/ 43803 w 45710"/>
                <a:gd name="connsiteY9" fmla="*/ 11115 h 34083"/>
                <a:gd name="connsiteX10" fmla="*/ 43803 w 45710"/>
                <a:gd name="connsiteY10" fmla="*/ 1907 h 3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10" h="34083">
                  <a:moveTo>
                    <a:pt x="43803" y="1907"/>
                  </a:moveTo>
                  <a:cubicBezTo>
                    <a:pt x="41260" y="-636"/>
                    <a:pt x="37137" y="-636"/>
                    <a:pt x="34595" y="1907"/>
                  </a:cubicBezTo>
                  <a:lnTo>
                    <a:pt x="18137" y="18365"/>
                  </a:lnTo>
                  <a:lnTo>
                    <a:pt x="11115" y="11342"/>
                  </a:lnTo>
                  <a:cubicBezTo>
                    <a:pt x="8572" y="8799"/>
                    <a:pt x="4449" y="8799"/>
                    <a:pt x="1907" y="11342"/>
                  </a:cubicBezTo>
                  <a:cubicBezTo>
                    <a:pt x="-636" y="13885"/>
                    <a:pt x="-636" y="18008"/>
                    <a:pt x="1907" y="20550"/>
                  </a:cubicBezTo>
                  <a:lnTo>
                    <a:pt x="13534" y="32177"/>
                  </a:lnTo>
                  <a:cubicBezTo>
                    <a:pt x="14805" y="33448"/>
                    <a:pt x="16471" y="34084"/>
                    <a:pt x="18137" y="34084"/>
                  </a:cubicBezTo>
                  <a:cubicBezTo>
                    <a:pt x="19803" y="34084"/>
                    <a:pt x="21470" y="33448"/>
                    <a:pt x="22741" y="32177"/>
                  </a:cubicBezTo>
                  <a:lnTo>
                    <a:pt x="43803" y="11115"/>
                  </a:lnTo>
                  <a:cubicBezTo>
                    <a:pt x="46346" y="8572"/>
                    <a:pt x="46346" y="4449"/>
                    <a:pt x="43803" y="1907"/>
                  </a:cubicBezTo>
                  <a:close/>
                </a:path>
              </a:pathLst>
            </a:custGeom>
            <a:solidFill>
              <a:srgbClr val="000000"/>
            </a:solidFill>
            <a:ln w="856" cap="flat">
              <a:noFill/>
              <a:prstDash val="solid"/>
              <a:miter/>
            </a:ln>
          </p:spPr>
          <p:txBody>
            <a:bodyPr rtlCol="0" anchor="ctr"/>
            <a:lstStyle/>
            <a:p>
              <a:endParaRPr lang="en-US"/>
            </a:p>
          </p:txBody>
        </p:sp>
        <p:sp>
          <p:nvSpPr>
            <p:cNvPr id="41" name="Freeform 457">
              <a:extLst>
                <a:ext uri="{FF2B5EF4-FFF2-40B4-BE49-F238E27FC236}">
                  <a16:creationId xmlns:a16="http://schemas.microsoft.com/office/drawing/2014/main" id="{AB33D8DB-5140-4AC6-AF23-7B16C172100D}"/>
                </a:ext>
              </a:extLst>
            </p:cNvPr>
            <p:cNvSpPr/>
            <p:nvPr/>
          </p:nvSpPr>
          <p:spPr>
            <a:xfrm>
              <a:off x="11348188" y="5530340"/>
              <a:ext cx="45711" cy="34083"/>
            </a:xfrm>
            <a:custGeom>
              <a:avLst/>
              <a:gdLst>
                <a:gd name="connsiteX0" fmla="*/ 43804 w 45711"/>
                <a:gd name="connsiteY0" fmla="*/ 1907 h 34083"/>
                <a:gd name="connsiteX1" fmla="*/ 34597 w 45711"/>
                <a:gd name="connsiteY1" fmla="*/ 1907 h 34083"/>
                <a:gd name="connsiteX2" fmla="*/ 18139 w 45711"/>
                <a:gd name="connsiteY2" fmla="*/ 18365 h 34083"/>
                <a:gd name="connsiteX3" fmla="*/ 11116 w 45711"/>
                <a:gd name="connsiteY3" fmla="*/ 11342 h 34083"/>
                <a:gd name="connsiteX4" fmla="*/ 1909 w 45711"/>
                <a:gd name="connsiteY4" fmla="*/ 11342 h 34083"/>
                <a:gd name="connsiteX5" fmla="*/ 1908 w 45711"/>
                <a:gd name="connsiteY5" fmla="*/ 20549 h 34083"/>
                <a:gd name="connsiteX6" fmla="*/ 13535 w 45711"/>
                <a:gd name="connsiteY6" fmla="*/ 32177 h 34083"/>
                <a:gd name="connsiteX7" fmla="*/ 18139 w 45711"/>
                <a:gd name="connsiteY7" fmla="*/ 34084 h 34083"/>
                <a:gd name="connsiteX8" fmla="*/ 22743 w 45711"/>
                <a:gd name="connsiteY8" fmla="*/ 32177 h 34083"/>
                <a:gd name="connsiteX9" fmla="*/ 43804 w 45711"/>
                <a:gd name="connsiteY9" fmla="*/ 11115 h 34083"/>
                <a:gd name="connsiteX10" fmla="*/ 43804 w 45711"/>
                <a:gd name="connsiteY10" fmla="*/ 1907 h 3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11" h="34083">
                  <a:moveTo>
                    <a:pt x="43804" y="1907"/>
                  </a:moveTo>
                  <a:cubicBezTo>
                    <a:pt x="41262" y="-636"/>
                    <a:pt x="37139" y="-636"/>
                    <a:pt x="34597" y="1907"/>
                  </a:cubicBezTo>
                  <a:lnTo>
                    <a:pt x="18139" y="18365"/>
                  </a:lnTo>
                  <a:lnTo>
                    <a:pt x="11116" y="11342"/>
                  </a:lnTo>
                  <a:cubicBezTo>
                    <a:pt x="8573" y="8799"/>
                    <a:pt x="4451" y="8799"/>
                    <a:pt x="1909" y="11342"/>
                  </a:cubicBezTo>
                  <a:cubicBezTo>
                    <a:pt x="-636" y="13883"/>
                    <a:pt x="-636" y="18006"/>
                    <a:pt x="1908" y="20549"/>
                  </a:cubicBezTo>
                  <a:lnTo>
                    <a:pt x="13535" y="32177"/>
                  </a:lnTo>
                  <a:cubicBezTo>
                    <a:pt x="14806" y="33448"/>
                    <a:pt x="16473" y="34084"/>
                    <a:pt x="18139" y="34084"/>
                  </a:cubicBezTo>
                  <a:cubicBezTo>
                    <a:pt x="19805" y="34084"/>
                    <a:pt x="21472" y="33448"/>
                    <a:pt x="22743" y="32177"/>
                  </a:cubicBezTo>
                  <a:lnTo>
                    <a:pt x="43804" y="11115"/>
                  </a:lnTo>
                  <a:cubicBezTo>
                    <a:pt x="46347" y="8572"/>
                    <a:pt x="46347" y="4449"/>
                    <a:pt x="43804" y="1907"/>
                  </a:cubicBezTo>
                  <a:close/>
                </a:path>
              </a:pathLst>
            </a:custGeom>
            <a:solidFill>
              <a:srgbClr val="000000"/>
            </a:solidFill>
            <a:ln w="856" cap="flat">
              <a:noFill/>
              <a:prstDash val="solid"/>
              <a:miter/>
            </a:ln>
          </p:spPr>
          <p:txBody>
            <a:bodyPr rtlCol="0" anchor="ctr"/>
            <a:lstStyle/>
            <a:p>
              <a:endParaRPr lang="en-US"/>
            </a:p>
          </p:txBody>
        </p:sp>
        <p:sp>
          <p:nvSpPr>
            <p:cNvPr id="42" name="Freeform 458">
              <a:extLst>
                <a:ext uri="{FF2B5EF4-FFF2-40B4-BE49-F238E27FC236}">
                  <a16:creationId xmlns:a16="http://schemas.microsoft.com/office/drawing/2014/main" id="{0D014D3C-3E19-4638-8076-3602D0C34DB6}"/>
                </a:ext>
              </a:extLst>
            </p:cNvPr>
            <p:cNvSpPr/>
            <p:nvPr/>
          </p:nvSpPr>
          <p:spPr>
            <a:xfrm>
              <a:off x="11425685" y="5476104"/>
              <a:ext cx="148483" cy="13022"/>
            </a:xfrm>
            <a:custGeom>
              <a:avLst/>
              <a:gdLst>
                <a:gd name="connsiteX0" fmla="*/ 141973 w 148483"/>
                <a:gd name="connsiteY0" fmla="*/ 0 h 13022"/>
                <a:gd name="connsiteX1" fmla="*/ 6511 w 148483"/>
                <a:gd name="connsiteY1" fmla="*/ 0 h 13022"/>
                <a:gd name="connsiteX2" fmla="*/ 0 w 148483"/>
                <a:gd name="connsiteY2" fmla="*/ 6511 h 13022"/>
                <a:gd name="connsiteX3" fmla="*/ 6511 w 148483"/>
                <a:gd name="connsiteY3" fmla="*/ 13022 h 13022"/>
                <a:gd name="connsiteX4" fmla="*/ 141973 w 148483"/>
                <a:gd name="connsiteY4" fmla="*/ 13022 h 13022"/>
                <a:gd name="connsiteX5" fmla="*/ 148484 w 148483"/>
                <a:gd name="connsiteY5" fmla="*/ 6511 h 13022"/>
                <a:gd name="connsiteX6" fmla="*/ 141973 w 148483"/>
                <a:gd name="connsiteY6" fmla="*/ 0 h 1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83" h="13022">
                  <a:moveTo>
                    <a:pt x="141973" y="0"/>
                  </a:moveTo>
                  <a:lnTo>
                    <a:pt x="6511" y="0"/>
                  </a:lnTo>
                  <a:cubicBezTo>
                    <a:pt x="2915" y="0"/>
                    <a:pt x="0" y="2915"/>
                    <a:pt x="0" y="6511"/>
                  </a:cubicBezTo>
                  <a:cubicBezTo>
                    <a:pt x="0" y="10107"/>
                    <a:pt x="2915" y="13022"/>
                    <a:pt x="6511" y="13022"/>
                  </a:cubicBezTo>
                  <a:lnTo>
                    <a:pt x="141973" y="13022"/>
                  </a:lnTo>
                  <a:cubicBezTo>
                    <a:pt x="145569" y="13022"/>
                    <a:pt x="148484" y="10107"/>
                    <a:pt x="148484" y="6511"/>
                  </a:cubicBezTo>
                  <a:cubicBezTo>
                    <a:pt x="148484" y="2915"/>
                    <a:pt x="145569" y="0"/>
                    <a:pt x="141973" y="0"/>
                  </a:cubicBezTo>
                  <a:close/>
                </a:path>
              </a:pathLst>
            </a:custGeom>
            <a:solidFill>
              <a:srgbClr val="000000"/>
            </a:solidFill>
            <a:ln w="856" cap="flat">
              <a:noFill/>
              <a:prstDash val="solid"/>
              <a:miter/>
            </a:ln>
          </p:spPr>
          <p:txBody>
            <a:bodyPr rtlCol="0" anchor="ctr"/>
            <a:lstStyle/>
            <a:p>
              <a:endParaRPr lang="en-US"/>
            </a:p>
          </p:txBody>
        </p:sp>
        <p:sp>
          <p:nvSpPr>
            <p:cNvPr id="43" name="Freeform 459">
              <a:extLst>
                <a:ext uri="{FF2B5EF4-FFF2-40B4-BE49-F238E27FC236}">
                  <a16:creationId xmlns:a16="http://schemas.microsoft.com/office/drawing/2014/main" id="{7D1EF85D-06C4-4FC4-AEDC-F4469D09B7B2}"/>
                </a:ext>
              </a:extLst>
            </p:cNvPr>
            <p:cNvSpPr/>
            <p:nvPr/>
          </p:nvSpPr>
          <p:spPr>
            <a:xfrm>
              <a:off x="11425685" y="5547073"/>
              <a:ext cx="148483" cy="13022"/>
            </a:xfrm>
            <a:custGeom>
              <a:avLst/>
              <a:gdLst>
                <a:gd name="connsiteX0" fmla="*/ 141973 w 148483"/>
                <a:gd name="connsiteY0" fmla="*/ 0 h 13022"/>
                <a:gd name="connsiteX1" fmla="*/ 6511 w 148483"/>
                <a:gd name="connsiteY1" fmla="*/ 0 h 13022"/>
                <a:gd name="connsiteX2" fmla="*/ 0 w 148483"/>
                <a:gd name="connsiteY2" fmla="*/ 6511 h 13022"/>
                <a:gd name="connsiteX3" fmla="*/ 6511 w 148483"/>
                <a:gd name="connsiteY3" fmla="*/ 13022 h 13022"/>
                <a:gd name="connsiteX4" fmla="*/ 141973 w 148483"/>
                <a:gd name="connsiteY4" fmla="*/ 13022 h 13022"/>
                <a:gd name="connsiteX5" fmla="*/ 148484 w 148483"/>
                <a:gd name="connsiteY5" fmla="*/ 6511 h 13022"/>
                <a:gd name="connsiteX6" fmla="*/ 141973 w 148483"/>
                <a:gd name="connsiteY6" fmla="*/ 0 h 1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83" h="13022">
                  <a:moveTo>
                    <a:pt x="141973" y="0"/>
                  </a:moveTo>
                  <a:lnTo>
                    <a:pt x="6511" y="0"/>
                  </a:lnTo>
                  <a:cubicBezTo>
                    <a:pt x="2915" y="0"/>
                    <a:pt x="0" y="2915"/>
                    <a:pt x="0" y="6511"/>
                  </a:cubicBezTo>
                  <a:cubicBezTo>
                    <a:pt x="0" y="10107"/>
                    <a:pt x="2915" y="13022"/>
                    <a:pt x="6511" y="13022"/>
                  </a:cubicBezTo>
                  <a:lnTo>
                    <a:pt x="141973" y="13022"/>
                  </a:lnTo>
                  <a:cubicBezTo>
                    <a:pt x="145569" y="13022"/>
                    <a:pt x="148484" y="10107"/>
                    <a:pt x="148484" y="6511"/>
                  </a:cubicBezTo>
                  <a:cubicBezTo>
                    <a:pt x="148484" y="2915"/>
                    <a:pt x="145569" y="0"/>
                    <a:pt x="141973" y="0"/>
                  </a:cubicBezTo>
                  <a:close/>
                </a:path>
              </a:pathLst>
            </a:custGeom>
            <a:solidFill>
              <a:srgbClr val="000000"/>
            </a:solidFill>
            <a:ln w="856" cap="flat">
              <a:noFill/>
              <a:prstDash val="solid"/>
              <a:miter/>
            </a:ln>
          </p:spPr>
          <p:txBody>
            <a:bodyPr rtlCol="0" anchor="ctr"/>
            <a:lstStyle/>
            <a:p>
              <a:endParaRPr lang="en-US"/>
            </a:p>
          </p:txBody>
        </p:sp>
        <p:sp>
          <p:nvSpPr>
            <p:cNvPr id="44" name="Freeform 460">
              <a:extLst>
                <a:ext uri="{FF2B5EF4-FFF2-40B4-BE49-F238E27FC236}">
                  <a16:creationId xmlns:a16="http://schemas.microsoft.com/office/drawing/2014/main" id="{4864497F-AF1E-41AD-BD19-2FCFA5359C4C}"/>
                </a:ext>
              </a:extLst>
            </p:cNvPr>
            <p:cNvSpPr/>
            <p:nvPr/>
          </p:nvSpPr>
          <p:spPr>
            <a:xfrm>
              <a:off x="11425685" y="5625604"/>
              <a:ext cx="148483" cy="13022"/>
            </a:xfrm>
            <a:custGeom>
              <a:avLst/>
              <a:gdLst>
                <a:gd name="connsiteX0" fmla="*/ 141973 w 148483"/>
                <a:gd name="connsiteY0" fmla="*/ 0 h 13022"/>
                <a:gd name="connsiteX1" fmla="*/ 6511 w 148483"/>
                <a:gd name="connsiteY1" fmla="*/ 0 h 13022"/>
                <a:gd name="connsiteX2" fmla="*/ 0 w 148483"/>
                <a:gd name="connsiteY2" fmla="*/ 6511 h 13022"/>
                <a:gd name="connsiteX3" fmla="*/ 6511 w 148483"/>
                <a:gd name="connsiteY3" fmla="*/ 13022 h 13022"/>
                <a:gd name="connsiteX4" fmla="*/ 141973 w 148483"/>
                <a:gd name="connsiteY4" fmla="*/ 13022 h 13022"/>
                <a:gd name="connsiteX5" fmla="*/ 148484 w 148483"/>
                <a:gd name="connsiteY5" fmla="*/ 6511 h 13022"/>
                <a:gd name="connsiteX6" fmla="*/ 141973 w 148483"/>
                <a:gd name="connsiteY6" fmla="*/ 0 h 1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83" h="13022">
                  <a:moveTo>
                    <a:pt x="141973" y="0"/>
                  </a:moveTo>
                  <a:lnTo>
                    <a:pt x="6511" y="0"/>
                  </a:lnTo>
                  <a:cubicBezTo>
                    <a:pt x="2915" y="0"/>
                    <a:pt x="0" y="2915"/>
                    <a:pt x="0" y="6511"/>
                  </a:cubicBezTo>
                  <a:cubicBezTo>
                    <a:pt x="0" y="10108"/>
                    <a:pt x="2915" y="13022"/>
                    <a:pt x="6511" y="13022"/>
                  </a:cubicBezTo>
                  <a:lnTo>
                    <a:pt x="141973" y="13022"/>
                  </a:lnTo>
                  <a:cubicBezTo>
                    <a:pt x="145569" y="13022"/>
                    <a:pt x="148484" y="10108"/>
                    <a:pt x="148484" y="6511"/>
                  </a:cubicBezTo>
                  <a:cubicBezTo>
                    <a:pt x="148484" y="2915"/>
                    <a:pt x="145569" y="0"/>
                    <a:pt x="141973" y="0"/>
                  </a:cubicBezTo>
                  <a:close/>
                </a:path>
              </a:pathLst>
            </a:custGeom>
            <a:solidFill>
              <a:srgbClr val="000000"/>
            </a:solidFill>
            <a:ln w="856" cap="flat">
              <a:noFill/>
              <a:prstDash val="solid"/>
              <a:miter/>
            </a:ln>
          </p:spPr>
          <p:txBody>
            <a:bodyPr rtlCol="0" anchor="ctr"/>
            <a:lstStyle/>
            <a:p>
              <a:endParaRPr lang="en-US"/>
            </a:p>
          </p:txBody>
        </p:sp>
        <p:sp>
          <p:nvSpPr>
            <p:cNvPr id="45" name="Freeform 461">
              <a:extLst>
                <a:ext uri="{FF2B5EF4-FFF2-40B4-BE49-F238E27FC236}">
                  <a16:creationId xmlns:a16="http://schemas.microsoft.com/office/drawing/2014/main" id="{8571697F-F11D-4EBC-9BFF-75B0F35E7C34}"/>
                </a:ext>
              </a:extLst>
            </p:cNvPr>
            <p:cNvSpPr/>
            <p:nvPr/>
          </p:nvSpPr>
          <p:spPr>
            <a:xfrm>
              <a:off x="11341636" y="5602708"/>
              <a:ext cx="58814" cy="58814"/>
            </a:xfrm>
            <a:custGeom>
              <a:avLst/>
              <a:gdLst>
                <a:gd name="connsiteX0" fmla="*/ 45962 w 58814"/>
                <a:gd name="connsiteY0" fmla="*/ 0 h 58814"/>
                <a:gd name="connsiteX1" fmla="*/ 12852 w 58814"/>
                <a:gd name="connsiteY1" fmla="*/ 0 h 58814"/>
                <a:gd name="connsiteX2" fmla="*/ 0 w 58814"/>
                <a:gd name="connsiteY2" fmla="*/ 12852 h 58814"/>
                <a:gd name="connsiteX3" fmla="*/ 0 w 58814"/>
                <a:gd name="connsiteY3" fmla="*/ 45962 h 58814"/>
                <a:gd name="connsiteX4" fmla="*/ 12852 w 58814"/>
                <a:gd name="connsiteY4" fmla="*/ 58815 h 58814"/>
                <a:gd name="connsiteX5" fmla="*/ 45962 w 58814"/>
                <a:gd name="connsiteY5" fmla="*/ 58815 h 58814"/>
                <a:gd name="connsiteX6" fmla="*/ 58815 w 58814"/>
                <a:gd name="connsiteY6" fmla="*/ 45962 h 58814"/>
                <a:gd name="connsiteX7" fmla="*/ 58815 w 58814"/>
                <a:gd name="connsiteY7" fmla="*/ 12852 h 58814"/>
                <a:gd name="connsiteX8" fmla="*/ 45962 w 58814"/>
                <a:gd name="connsiteY8" fmla="*/ 0 h 58814"/>
                <a:gd name="connsiteX9" fmla="*/ 45791 w 58814"/>
                <a:gd name="connsiteY9" fmla="*/ 45793 h 58814"/>
                <a:gd name="connsiteX10" fmla="*/ 13022 w 58814"/>
                <a:gd name="connsiteY10" fmla="*/ 45793 h 58814"/>
                <a:gd name="connsiteX11" fmla="*/ 13022 w 58814"/>
                <a:gd name="connsiteY11" fmla="*/ 13023 h 58814"/>
                <a:gd name="connsiteX12" fmla="*/ 45791 w 58814"/>
                <a:gd name="connsiteY12" fmla="*/ 13023 h 58814"/>
                <a:gd name="connsiteX13" fmla="*/ 45791 w 58814"/>
                <a:gd name="connsiteY13" fmla="*/ 45793 h 5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14" h="58814">
                  <a:moveTo>
                    <a:pt x="45962" y="0"/>
                  </a:moveTo>
                  <a:lnTo>
                    <a:pt x="12852" y="0"/>
                  </a:lnTo>
                  <a:cubicBezTo>
                    <a:pt x="5766" y="1"/>
                    <a:pt x="0" y="5766"/>
                    <a:pt x="0" y="12852"/>
                  </a:cubicBezTo>
                  <a:lnTo>
                    <a:pt x="0" y="45962"/>
                  </a:lnTo>
                  <a:cubicBezTo>
                    <a:pt x="0" y="53049"/>
                    <a:pt x="5765" y="58815"/>
                    <a:pt x="12852" y="58815"/>
                  </a:cubicBezTo>
                  <a:lnTo>
                    <a:pt x="45962" y="58815"/>
                  </a:lnTo>
                  <a:cubicBezTo>
                    <a:pt x="53049" y="58815"/>
                    <a:pt x="58815" y="53049"/>
                    <a:pt x="58815" y="45962"/>
                  </a:cubicBezTo>
                  <a:lnTo>
                    <a:pt x="58815" y="12852"/>
                  </a:lnTo>
                  <a:cubicBezTo>
                    <a:pt x="58815" y="5765"/>
                    <a:pt x="53049" y="0"/>
                    <a:pt x="45962" y="0"/>
                  </a:cubicBezTo>
                  <a:close/>
                  <a:moveTo>
                    <a:pt x="45791" y="45793"/>
                  </a:moveTo>
                  <a:lnTo>
                    <a:pt x="13022" y="45793"/>
                  </a:lnTo>
                  <a:lnTo>
                    <a:pt x="13022" y="13023"/>
                  </a:lnTo>
                  <a:lnTo>
                    <a:pt x="45791" y="13023"/>
                  </a:lnTo>
                  <a:lnTo>
                    <a:pt x="45791" y="45793"/>
                  </a:lnTo>
                  <a:close/>
                </a:path>
              </a:pathLst>
            </a:custGeom>
            <a:solidFill>
              <a:srgbClr val="000000"/>
            </a:solidFill>
            <a:ln w="856" cap="flat">
              <a:noFill/>
              <a:prstDash val="solid"/>
              <a:miter/>
            </a:ln>
          </p:spPr>
          <p:txBody>
            <a:bodyPr rtlCol="0" anchor="ctr"/>
            <a:lstStyle/>
            <a:p>
              <a:endParaRPr lang="en-US"/>
            </a:p>
          </p:txBody>
        </p:sp>
        <p:sp>
          <p:nvSpPr>
            <p:cNvPr id="46" name="Freeform 462">
              <a:extLst>
                <a:ext uri="{FF2B5EF4-FFF2-40B4-BE49-F238E27FC236}">
                  <a16:creationId xmlns:a16="http://schemas.microsoft.com/office/drawing/2014/main" id="{3FB6B3CE-F4DE-4502-8CB0-FE4DD94041E4}"/>
                </a:ext>
              </a:extLst>
            </p:cNvPr>
            <p:cNvSpPr/>
            <p:nvPr/>
          </p:nvSpPr>
          <p:spPr>
            <a:xfrm>
              <a:off x="11425685" y="5698537"/>
              <a:ext cx="148483" cy="13022"/>
            </a:xfrm>
            <a:custGeom>
              <a:avLst/>
              <a:gdLst>
                <a:gd name="connsiteX0" fmla="*/ 141973 w 148483"/>
                <a:gd name="connsiteY0" fmla="*/ 0 h 13022"/>
                <a:gd name="connsiteX1" fmla="*/ 6511 w 148483"/>
                <a:gd name="connsiteY1" fmla="*/ 0 h 13022"/>
                <a:gd name="connsiteX2" fmla="*/ 0 w 148483"/>
                <a:gd name="connsiteY2" fmla="*/ 6511 h 13022"/>
                <a:gd name="connsiteX3" fmla="*/ 6511 w 148483"/>
                <a:gd name="connsiteY3" fmla="*/ 13022 h 13022"/>
                <a:gd name="connsiteX4" fmla="*/ 141973 w 148483"/>
                <a:gd name="connsiteY4" fmla="*/ 13022 h 13022"/>
                <a:gd name="connsiteX5" fmla="*/ 148484 w 148483"/>
                <a:gd name="connsiteY5" fmla="*/ 6511 h 13022"/>
                <a:gd name="connsiteX6" fmla="*/ 141973 w 148483"/>
                <a:gd name="connsiteY6" fmla="*/ 0 h 1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83" h="13022">
                  <a:moveTo>
                    <a:pt x="141973" y="0"/>
                  </a:moveTo>
                  <a:lnTo>
                    <a:pt x="6511" y="0"/>
                  </a:lnTo>
                  <a:cubicBezTo>
                    <a:pt x="2915" y="0"/>
                    <a:pt x="0" y="2914"/>
                    <a:pt x="0" y="6511"/>
                  </a:cubicBezTo>
                  <a:cubicBezTo>
                    <a:pt x="0" y="10108"/>
                    <a:pt x="2915" y="13022"/>
                    <a:pt x="6511" y="13022"/>
                  </a:cubicBezTo>
                  <a:lnTo>
                    <a:pt x="141973" y="13022"/>
                  </a:lnTo>
                  <a:cubicBezTo>
                    <a:pt x="145569" y="13022"/>
                    <a:pt x="148484" y="10108"/>
                    <a:pt x="148484" y="6511"/>
                  </a:cubicBezTo>
                  <a:cubicBezTo>
                    <a:pt x="148484" y="2914"/>
                    <a:pt x="145569" y="0"/>
                    <a:pt x="141973" y="0"/>
                  </a:cubicBezTo>
                  <a:close/>
                </a:path>
              </a:pathLst>
            </a:custGeom>
            <a:solidFill>
              <a:srgbClr val="000000"/>
            </a:solidFill>
            <a:ln w="856" cap="flat">
              <a:noFill/>
              <a:prstDash val="solid"/>
              <a:miter/>
            </a:ln>
          </p:spPr>
          <p:txBody>
            <a:bodyPr rtlCol="0" anchor="ctr"/>
            <a:lstStyle/>
            <a:p>
              <a:endParaRPr lang="en-US"/>
            </a:p>
          </p:txBody>
        </p:sp>
        <p:sp>
          <p:nvSpPr>
            <p:cNvPr id="47" name="Freeform 463">
              <a:extLst>
                <a:ext uri="{FF2B5EF4-FFF2-40B4-BE49-F238E27FC236}">
                  <a16:creationId xmlns:a16="http://schemas.microsoft.com/office/drawing/2014/main" id="{7960681A-0833-480B-952D-EFAE17C90027}"/>
                </a:ext>
              </a:extLst>
            </p:cNvPr>
            <p:cNvSpPr/>
            <p:nvPr/>
          </p:nvSpPr>
          <p:spPr>
            <a:xfrm>
              <a:off x="11341636" y="5675641"/>
              <a:ext cx="58814" cy="58814"/>
            </a:xfrm>
            <a:custGeom>
              <a:avLst/>
              <a:gdLst>
                <a:gd name="connsiteX0" fmla="*/ 45962 w 58814"/>
                <a:gd name="connsiteY0" fmla="*/ 0 h 58814"/>
                <a:gd name="connsiteX1" fmla="*/ 12852 w 58814"/>
                <a:gd name="connsiteY1" fmla="*/ 0 h 58814"/>
                <a:gd name="connsiteX2" fmla="*/ 0 w 58814"/>
                <a:gd name="connsiteY2" fmla="*/ 12851 h 58814"/>
                <a:gd name="connsiteX3" fmla="*/ 0 w 58814"/>
                <a:gd name="connsiteY3" fmla="*/ 45962 h 58814"/>
                <a:gd name="connsiteX4" fmla="*/ 12852 w 58814"/>
                <a:gd name="connsiteY4" fmla="*/ 58815 h 58814"/>
                <a:gd name="connsiteX5" fmla="*/ 45962 w 58814"/>
                <a:gd name="connsiteY5" fmla="*/ 58815 h 58814"/>
                <a:gd name="connsiteX6" fmla="*/ 58815 w 58814"/>
                <a:gd name="connsiteY6" fmla="*/ 45962 h 58814"/>
                <a:gd name="connsiteX7" fmla="*/ 58815 w 58814"/>
                <a:gd name="connsiteY7" fmla="*/ 12851 h 58814"/>
                <a:gd name="connsiteX8" fmla="*/ 45962 w 58814"/>
                <a:gd name="connsiteY8" fmla="*/ 0 h 58814"/>
                <a:gd name="connsiteX9" fmla="*/ 45791 w 58814"/>
                <a:gd name="connsiteY9" fmla="*/ 45792 h 58814"/>
                <a:gd name="connsiteX10" fmla="*/ 13022 w 58814"/>
                <a:gd name="connsiteY10" fmla="*/ 45792 h 58814"/>
                <a:gd name="connsiteX11" fmla="*/ 13022 w 58814"/>
                <a:gd name="connsiteY11" fmla="*/ 13023 h 58814"/>
                <a:gd name="connsiteX12" fmla="*/ 45791 w 58814"/>
                <a:gd name="connsiteY12" fmla="*/ 13023 h 58814"/>
                <a:gd name="connsiteX13" fmla="*/ 45791 w 58814"/>
                <a:gd name="connsiteY13" fmla="*/ 45792 h 5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14" h="58814">
                  <a:moveTo>
                    <a:pt x="45962" y="0"/>
                  </a:moveTo>
                  <a:lnTo>
                    <a:pt x="12852" y="0"/>
                  </a:lnTo>
                  <a:cubicBezTo>
                    <a:pt x="5765" y="0"/>
                    <a:pt x="0" y="5765"/>
                    <a:pt x="0" y="12851"/>
                  </a:cubicBezTo>
                  <a:lnTo>
                    <a:pt x="0" y="45962"/>
                  </a:lnTo>
                  <a:cubicBezTo>
                    <a:pt x="0" y="53049"/>
                    <a:pt x="5765" y="58815"/>
                    <a:pt x="12852" y="58815"/>
                  </a:cubicBezTo>
                  <a:lnTo>
                    <a:pt x="45962" y="58815"/>
                  </a:lnTo>
                  <a:cubicBezTo>
                    <a:pt x="53049" y="58815"/>
                    <a:pt x="58815" y="53049"/>
                    <a:pt x="58815" y="45962"/>
                  </a:cubicBezTo>
                  <a:lnTo>
                    <a:pt x="58815" y="12851"/>
                  </a:lnTo>
                  <a:cubicBezTo>
                    <a:pt x="58815" y="5765"/>
                    <a:pt x="53049" y="0"/>
                    <a:pt x="45962" y="0"/>
                  </a:cubicBezTo>
                  <a:close/>
                  <a:moveTo>
                    <a:pt x="45791" y="45792"/>
                  </a:moveTo>
                  <a:lnTo>
                    <a:pt x="13022" y="45792"/>
                  </a:lnTo>
                  <a:lnTo>
                    <a:pt x="13022" y="13023"/>
                  </a:lnTo>
                  <a:lnTo>
                    <a:pt x="45791" y="13023"/>
                  </a:lnTo>
                  <a:lnTo>
                    <a:pt x="45791" y="45792"/>
                  </a:lnTo>
                  <a:close/>
                </a:path>
              </a:pathLst>
            </a:custGeom>
            <a:solidFill>
              <a:srgbClr val="000000"/>
            </a:solidFill>
            <a:ln w="856" cap="flat">
              <a:noFill/>
              <a:prstDash val="solid"/>
              <a:miter/>
            </a:ln>
          </p:spPr>
          <p:txBody>
            <a:bodyPr rtlCol="0" anchor="ctr"/>
            <a:lstStyle/>
            <a:p>
              <a:endParaRPr lang="en-US"/>
            </a:p>
          </p:txBody>
        </p:sp>
        <p:sp>
          <p:nvSpPr>
            <p:cNvPr id="48" name="Freeform 464">
              <a:extLst>
                <a:ext uri="{FF2B5EF4-FFF2-40B4-BE49-F238E27FC236}">
                  <a16:creationId xmlns:a16="http://schemas.microsoft.com/office/drawing/2014/main" id="{F155B27C-8BA0-4137-A002-274AD45007A4}"/>
                </a:ext>
              </a:extLst>
            </p:cNvPr>
            <p:cNvSpPr/>
            <p:nvPr/>
          </p:nvSpPr>
          <p:spPr>
            <a:xfrm>
              <a:off x="11425685" y="5777615"/>
              <a:ext cx="148483" cy="13022"/>
            </a:xfrm>
            <a:custGeom>
              <a:avLst/>
              <a:gdLst>
                <a:gd name="connsiteX0" fmla="*/ 141973 w 148483"/>
                <a:gd name="connsiteY0" fmla="*/ 0 h 13022"/>
                <a:gd name="connsiteX1" fmla="*/ 6511 w 148483"/>
                <a:gd name="connsiteY1" fmla="*/ 0 h 13022"/>
                <a:gd name="connsiteX2" fmla="*/ 0 w 148483"/>
                <a:gd name="connsiteY2" fmla="*/ 6511 h 13022"/>
                <a:gd name="connsiteX3" fmla="*/ 6511 w 148483"/>
                <a:gd name="connsiteY3" fmla="*/ 13022 h 13022"/>
                <a:gd name="connsiteX4" fmla="*/ 141973 w 148483"/>
                <a:gd name="connsiteY4" fmla="*/ 13022 h 13022"/>
                <a:gd name="connsiteX5" fmla="*/ 148484 w 148483"/>
                <a:gd name="connsiteY5" fmla="*/ 6511 h 13022"/>
                <a:gd name="connsiteX6" fmla="*/ 141973 w 148483"/>
                <a:gd name="connsiteY6" fmla="*/ 0 h 1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483" h="13022">
                  <a:moveTo>
                    <a:pt x="141973" y="0"/>
                  </a:moveTo>
                  <a:lnTo>
                    <a:pt x="6511" y="0"/>
                  </a:lnTo>
                  <a:cubicBezTo>
                    <a:pt x="2915" y="0"/>
                    <a:pt x="0" y="2914"/>
                    <a:pt x="0" y="6511"/>
                  </a:cubicBezTo>
                  <a:cubicBezTo>
                    <a:pt x="0" y="10108"/>
                    <a:pt x="2915" y="13022"/>
                    <a:pt x="6511" y="13022"/>
                  </a:cubicBezTo>
                  <a:lnTo>
                    <a:pt x="141973" y="13022"/>
                  </a:lnTo>
                  <a:cubicBezTo>
                    <a:pt x="145569" y="13022"/>
                    <a:pt x="148484" y="10108"/>
                    <a:pt x="148484" y="6511"/>
                  </a:cubicBezTo>
                  <a:cubicBezTo>
                    <a:pt x="148484" y="2914"/>
                    <a:pt x="145569" y="0"/>
                    <a:pt x="141973" y="0"/>
                  </a:cubicBezTo>
                  <a:close/>
                </a:path>
              </a:pathLst>
            </a:custGeom>
            <a:solidFill>
              <a:srgbClr val="000000"/>
            </a:solidFill>
            <a:ln w="856" cap="flat">
              <a:noFill/>
              <a:prstDash val="solid"/>
              <a:miter/>
            </a:ln>
          </p:spPr>
          <p:txBody>
            <a:bodyPr rtlCol="0" anchor="ctr"/>
            <a:lstStyle/>
            <a:p>
              <a:endParaRPr lang="en-US"/>
            </a:p>
          </p:txBody>
        </p:sp>
        <p:sp>
          <p:nvSpPr>
            <p:cNvPr id="49" name="Freeform 465">
              <a:extLst>
                <a:ext uri="{FF2B5EF4-FFF2-40B4-BE49-F238E27FC236}">
                  <a16:creationId xmlns:a16="http://schemas.microsoft.com/office/drawing/2014/main" id="{E496F02C-2E91-484C-AD18-B4D4EC7658B8}"/>
                </a:ext>
              </a:extLst>
            </p:cNvPr>
            <p:cNvSpPr/>
            <p:nvPr/>
          </p:nvSpPr>
          <p:spPr>
            <a:xfrm>
              <a:off x="11341636" y="5754719"/>
              <a:ext cx="58814" cy="58814"/>
            </a:xfrm>
            <a:custGeom>
              <a:avLst/>
              <a:gdLst>
                <a:gd name="connsiteX0" fmla="*/ 45962 w 58814"/>
                <a:gd name="connsiteY0" fmla="*/ 0 h 58814"/>
                <a:gd name="connsiteX1" fmla="*/ 12852 w 58814"/>
                <a:gd name="connsiteY1" fmla="*/ 0 h 58814"/>
                <a:gd name="connsiteX2" fmla="*/ 0 w 58814"/>
                <a:gd name="connsiteY2" fmla="*/ 12852 h 58814"/>
                <a:gd name="connsiteX3" fmla="*/ 0 w 58814"/>
                <a:gd name="connsiteY3" fmla="*/ 45962 h 58814"/>
                <a:gd name="connsiteX4" fmla="*/ 12852 w 58814"/>
                <a:gd name="connsiteY4" fmla="*/ 58815 h 58814"/>
                <a:gd name="connsiteX5" fmla="*/ 45962 w 58814"/>
                <a:gd name="connsiteY5" fmla="*/ 58815 h 58814"/>
                <a:gd name="connsiteX6" fmla="*/ 58815 w 58814"/>
                <a:gd name="connsiteY6" fmla="*/ 45962 h 58814"/>
                <a:gd name="connsiteX7" fmla="*/ 58815 w 58814"/>
                <a:gd name="connsiteY7" fmla="*/ 12852 h 58814"/>
                <a:gd name="connsiteX8" fmla="*/ 45962 w 58814"/>
                <a:gd name="connsiteY8" fmla="*/ 0 h 58814"/>
                <a:gd name="connsiteX9" fmla="*/ 45791 w 58814"/>
                <a:gd name="connsiteY9" fmla="*/ 45792 h 58814"/>
                <a:gd name="connsiteX10" fmla="*/ 13022 w 58814"/>
                <a:gd name="connsiteY10" fmla="*/ 45792 h 58814"/>
                <a:gd name="connsiteX11" fmla="*/ 13022 w 58814"/>
                <a:gd name="connsiteY11" fmla="*/ 13023 h 58814"/>
                <a:gd name="connsiteX12" fmla="*/ 45791 w 58814"/>
                <a:gd name="connsiteY12" fmla="*/ 13023 h 58814"/>
                <a:gd name="connsiteX13" fmla="*/ 45791 w 58814"/>
                <a:gd name="connsiteY13" fmla="*/ 45792 h 5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14" h="58814">
                  <a:moveTo>
                    <a:pt x="45962" y="0"/>
                  </a:moveTo>
                  <a:lnTo>
                    <a:pt x="12852" y="0"/>
                  </a:lnTo>
                  <a:cubicBezTo>
                    <a:pt x="5765" y="0"/>
                    <a:pt x="0" y="5765"/>
                    <a:pt x="0" y="12852"/>
                  </a:cubicBezTo>
                  <a:lnTo>
                    <a:pt x="0" y="45962"/>
                  </a:lnTo>
                  <a:cubicBezTo>
                    <a:pt x="0" y="53049"/>
                    <a:pt x="5765" y="58815"/>
                    <a:pt x="12852" y="58815"/>
                  </a:cubicBezTo>
                  <a:lnTo>
                    <a:pt x="45962" y="58815"/>
                  </a:lnTo>
                  <a:cubicBezTo>
                    <a:pt x="53049" y="58815"/>
                    <a:pt x="58815" y="53049"/>
                    <a:pt x="58815" y="45962"/>
                  </a:cubicBezTo>
                  <a:lnTo>
                    <a:pt x="58815" y="12852"/>
                  </a:lnTo>
                  <a:cubicBezTo>
                    <a:pt x="58815" y="5765"/>
                    <a:pt x="53049" y="0"/>
                    <a:pt x="45962" y="0"/>
                  </a:cubicBezTo>
                  <a:close/>
                  <a:moveTo>
                    <a:pt x="45791" y="45792"/>
                  </a:moveTo>
                  <a:lnTo>
                    <a:pt x="13022" y="45792"/>
                  </a:lnTo>
                  <a:lnTo>
                    <a:pt x="13022" y="13023"/>
                  </a:lnTo>
                  <a:lnTo>
                    <a:pt x="45791" y="13023"/>
                  </a:lnTo>
                  <a:lnTo>
                    <a:pt x="45791" y="45792"/>
                  </a:lnTo>
                  <a:close/>
                </a:path>
              </a:pathLst>
            </a:custGeom>
            <a:solidFill>
              <a:srgbClr val="000000"/>
            </a:solidFill>
            <a:ln w="856" cap="flat">
              <a:noFill/>
              <a:prstDash val="solid"/>
              <a:miter/>
            </a:ln>
          </p:spPr>
          <p:txBody>
            <a:bodyPr rtlCol="0" anchor="ctr"/>
            <a:lstStyle/>
            <a:p>
              <a:endParaRPr lang="en-US"/>
            </a:p>
          </p:txBody>
        </p:sp>
      </p:grpSp>
      <p:sp>
        <p:nvSpPr>
          <p:cNvPr id="50" name="Text Placeholder 2">
            <a:extLst>
              <a:ext uri="{FF2B5EF4-FFF2-40B4-BE49-F238E27FC236}">
                <a16:creationId xmlns:a16="http://schemas.microsoft.com/office/drawing/2014/main" id="{DD553105-C601-4270-9022-D37244F1C3B8}"/>
              </a:ext>
            </a:extLst>
          </p:cNvPr>
          <p:cNvSpPr txBox="1">
            <a:spLocks/>
          </p:cNvSpPr>
          <p:nvPr/>
        </p:nvSpPr>
        <p:spPr>
          <a:xfrm>
            <a:off x="6294007" y="2105921"/>
            <a:ext cx="2337552" cy="836140"/>
          </a:xfrm>
          <a:prstGeom prst="rect">
            <a:avLst/>
          </a:prstGeom>
        </p:spPr>
        <p:txBody>
          <a:bodyPr wrap="square"/>
          <a:lstStyle>
            <a:lvl1pPr marL="228600" indent="-228600" algn="l" defTabSz="914400" rtl="0" eaLnBrk="1" latinLnBrk="0" hangingPunct="1">
              <a:lnSpc>
                <a:spcPct val="90000"/>
              </a:lnSpc>
              <a:spcBef>
                <a:spcPts val="1000"/>
              </a:spcBef>
              <a:buClr>
                <a:schemeClr val="accent3"/>
              </a:buClr>
              <a:buFont typeface="Wingdings" pitchFamily="2" charset="2"/>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buClr>
                <a:schemeClr val="tx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sz="1600" b="1" err="1"/>
              <a:t>Implementación</a:t>
            </a:r>
            <a:r>
              <a:rPr lang="en-US" sz="1600" b="1"/>
              <a:t> de Proyectos de </a:t>
            </a:r>
            <a:r>
              <a:rPr lang="en-US" sz="1600" b="1" err="1"/>
              <a:t>mejora</a:t>
            </a:r>
            <a:r>
              <a:rPr lang="en-US" sz="1600" b="1"/>
              <a:t> </a:t>
            </a:r>
            <a:r>
              <a:rPr lang="en-US" sz="1600" b="1" err="1"/>
              <a:t>enfocados</a:t>
            </a:r>
            <a:r>
              <a:rPr lang="en-US" sz="1600" b="1"/>
              <a:t> a </a:t>
            </a:r>
            <a:r>
              <a:rPr lang="en-US" sz="1600" b="1" err="1"/>
              <a:t>reducir</a:t>
            </a:r>
            <a:r>
              <a:rPr lang="en-US" sz="1600" b="1"/>
              <a:t> </a:t>
            </a:r>
            <a:r>
              <a:rPr lang="en-US" sz="1600" b="1" err="1"/>
              <a:t>los</a:t>
            </a:r>
            <a:r>
              <a:rPr lang="en-US" sz="1600" b="1"/>
              <a:t> </a:t>
            </a:r>
            <a:r>
              <a:rPr lang="en-US" sz="1600" b="1" err="1"/>
              <a:t>índices</a:t>
            </a:r>
            <a:r>
              <a:rPr lang="en-US" sz="1600" b="1"/>
              <a:t> de </a:t>
            </a:r>
            <a:r>
              <a:rPr lang="en-US" sz="1600" b="1" err="1"/>
              <a:t>accidentabilidad</a:t>
            </a:r>
            <a:endParaRPr lang="es-PE" sz="1600"/>
          </a:p>
        </p:txBody>
      </p:sp>
      <p:pic>
        <p:nvPicPr>
          <p:cNvPr id="51" name="Imagen 50">
            <a:extLst>
              <a:ext uri="{FF2B5EF4-FFF2-40B4-BE49-F238E27FC236}">
                <a16:creationId xmlns:a16="http://schemas.microsoft.com/office/drawing/2014/main" id="{645E7A02-AF79-419A-9E7B-1949BFC591EE}"/>
              </a:ext>
            </a:extLst>
          </p:cNvPr>
          <p:cNvPicPr>
            <a:picLocks noChangeAspect="1"/>
          </p:cNvPicPr>
          <p:nvPr/>
        </p:nvPicPr>
        <p:blipFill rotWithShape="1">
          <a:blip r:embed="rId3"/>
          <a:srcRect l="5037" t="4707"/>
          <a:stretch/>
        </p:blipFill>
        <p:spPr>
          <a:xfrm>
            <a:off x="9181649" y="1201437"/>
            <a:ext cx="1499765" cy="1820116"/>
          </a:xfrm>
          <a:prstGeom prst="rect">
            <a:avLst/>
          </a:prstGeom>
        </p:spPr>
      </p:pic>
      <p:sp>
        <p:nvSpPr>
          <p:cNvPr id="3" name="TextBox 2">
            <a:extLst>
              <a:ext uri="{FF2B5EF4-FFF2-40B4-BE49-F238E27FC236}">
                <a16:creationId xmlns:a16="http://schemas.microsoft.com/office/drawing/2014/main" id="{1724018B-4F3C-DB70-EE71-0D1E13F80FD9}"/>
              </a:ext>
            </a:extLst>
          </p:cNvPr>
          <p:cNvSpPr txBox="1"/>
          <p:nvPr/>
        </p:nvSpPr>
        <p:spPr>
          <a:xfrm>
            <a:off x="626301" y="1422226"/>
            <a:ext cx="370561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Risk Assessment </a:t>
            </a:r>
          </a:p>
          <a:p>
            <a:r>
              <a:rPr lang="en-US" dirty="0">
                <a:cs typeface="Arial"/>
              </a:rPr>
              <a:t>Risk Prediction</a:t>
            </a:r>
          </a:p>
          <a:p>
            <a:r>
              <a:rPr lang="en-US" dirty="0" err="1">
                <a:cs typeface="Arial"/>
              </a:rPr>
              <a:t>Última</a:t>
            </a:r>
            <a:r>
              <a:rPr lang="en-US" dirty="0">
                <a:cs typeface="Arial"/>
              </a:rPr>
              <a:t> Slide, </a:t>
            </a:r>
            <a:r>
              <a:rPr lang="en-US" dirty="0" err="1">
                <a:cs typeface="Arial"/>
              </a:rPr>
              <a:t>tabla</a:t>
            </a:r>
            <a:r>
              <a:rPr lang="en-US" dirty="0">
                <a:cs typeface="Arial"/>
              </a:rPr>
              <a:t> de </a:t>
            </a:r>
            <a:r>
              <a:rPr lang="en-US" dirty="0" err="1">
                <a:cs typeface="Arial"/>
              </a:rPr>
              <a:t>resultados</a:t>
            </a:r>
          </a:p>
          <a:p>
            <a:r>
              <a:rPr lang="en-US">
                <a:cs typeface="Arial"/>
              </a:rPr>
              <a:t>KPI/KAI</a:t>
            </a:r>
            <a:endParaRPr lang="en-US" dirty="0">
              <a:cs typeface="Arial"/>
            </a:endParaRPr>
          </a:p>
        </p:txBody>
      </p:sp>
    </p:spTree>
    <p:extLst>
      <p:ext uri="{BB962C8B-B14F-4D97-AF65-F5344CB8AC3E}">
        <p14:creationId xmlns:p14="http://schemas.microsoft.com/office/powerpoint/2010/main" val="2375488976"/>
      </p:ext>
    </p:extLst>
  </p:cSld>
  <p:clrMapOvr>
    <a:masterClrMapping/>
  </p:clrMapOvr>
  <mc:AlternateContent xmlns:mc="http://schemas.openxmlformats.org/markup-compatibility/2006">
    <mc:Choice xmlns:p159="http://schemas.microsoft.com/office/powerpoint/2015/09/main" Requires="p159">
      <p:transition spd="slow" advTm="15000">
        <p159:morph option="byObject"/>
      </p:transition>
    </mc:Choice>
    <mc:Fallback>
      <p:transition spd="slow" advTm="1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6F5B-4A6F-EE42-95BB-D1DE7A80DD2F}"/>
              </a:ext>
            </a:extLst>
          </p:cNvPr>
          <p:cNvSpPr>
            <a:spLocks noGrp="1"/>
          </p:cNvSpPr>
          <p:nvPr>
            <p:ph type="title"/>
          </p:nvPr>
        </p:nvSpPr>
        <p:spPr>
          <a:xfrm>
            <a:off x="405021" y="614086"/>
            <a:ext cx="8486775" cy="443198"/>
          </a:xfrm>
        </p:spPr>
        <p:txBody>
          <a:bodyPr/>
          <a:lstStyle/>
          <a:p>
            <a:r>
              <a:rPr lang="en-US" sz="3200" dirty="0">
                <a:solidFill>
                  <a:schemeClr val="tx1"/>
                </a:solidFill>
              </a:rPr>
              <a:t>1.4 PILLAR</a:t>
            </a:r>
            <a:r>
              <a:rPr lang="en-US" dirty="0">
                <a:solidFill>
                  <a:schemeClr val="tx1"/>
                </a:solidFill>
              </a:rPr>
              <a:t> </a:t>
            </a:r>
            <a:r>
              <a:rPr lang="en-US" sz="3200" dirty="0">
                <a:solidFill>
                  <a:schemeClr val="tx1"/>
                </a:solidFill>
              </a:rPr>
              <a:t>TEAM &amp; RADAR CHART</a:t>
            </a:r>
            <a:endParaRPr lang="en-US" dirty="0">
              <a:solidFill>
                <a:schemeClr val="tx1"/>
              </a:solidFill>
            </a:endParaRPr>
          </a:p>
        </p:txBody>
      </p:sp>
      <p:sp>
        <p:nvSpPr>
          <p:cNvPr id="32" name="Textfeld 23">
            <a:extLst>
              <a:ext uri="{FF2B5EF4-FFF2-40B4-BE49-F238E27FC236}">
                <a16:creationId xmlns:a16="http://schemas.microsoft.com/office/drawing/2014/main" id="{9F2EDEEE-ADB5-4DEA-B2B6-7EB61C730F5B}"/>
              </a:ext>
            </a:extLst>
          </p:cNvPr>
          <p:cNvSpPr txBox="1"/>
          <p:nvPr/>
        </p:nvSpPr>
        <p:spPr>
          <a:xfrm>
            <a:off x="3150687" y="2986031"/>
            <a:ext cx="2030780" cy="738664"/>
          </a:xfrm>
          <a:prstGeom prst="rect">
            <a:avLst/>
          </a:prstGeom>
          <a:noFill/>
        </p:spPr>
        <p:txBody>
          <a:bodyPr wrap="square" lIns="91440" tIns="45720" rIns="91440" bIns="45720" rtlCol="0" anchor="t">
            <a:spAutoFit/>
          </a:bodyPr>
          <a:lstStyle/>
          <a:p>
            <a:pPr algn="ctr"/>
            <a:r>
              <a:rPr lang="de-DE" sz="1200" b="1" dirty="0">
                <a:solidFill>
                  <a:schemeClr val="tx1">
                    <a:lumMod val="65000"/>
                    <a:lumOff val="35000"/>
                  </a:schemeClr>
                </a:solidFill>
                <a:latin typeface="+mj-lt"/>
              </a:rPr>
              <a:t>Ana Salazar</a:t>
            </a:r>
            <a:endParaRPr lang="en-US" dirty="0">
              <a:solidFill>
                <a:schemeClr val="tx1">
                  <a:lumMod val="65000"/>
                  <a:lumOff val="35000"/>
                </a:schemeClr>
              </a:solidFill>
            </a:endParaRPr>
          </a:p>
          <a:p>
            <a:pPr algn="ctr"/>
            <a:r>
              <a:rPr lang="de-DE" sz="1200" b="1" dirty="0" err="1">
                <a:solidFill>
                  <a:schemeClr val="tx1">
                    <a:lumMod val="65000"/>
                    <a:lumOff val="35000"/>
                  </a:schemeClr>
                </a:solidFill>
                <a:latin typeface="+mj-lt"/>
              </a:rPr>
              <a:t>Analista</a:t>
            </a:r>
            <a:r>
              <a:rPr lang="de-DE" sz="1200" b="1" dirty="0">
                <a:solidFill>
                  <a:schemeClr val="tx1">
                    <a:lumMod val="65000"/>
                    <a:lumOff val="35000"/>
                  </a:schemeClr>
                </a:solidFill>
                <a:latin typeface="+mj-lt"/>
              </a:rPr>
              <a:t> Senior LAB EHS</a:t>
            </a:r>
            <a:endParaRPr lang="de-DE" sz="1200" b="1" dirty="0">
              <a:solidFill>
                <a:schemeClr val="tx1">
                  <a:lumMod val="65000"/>
                  <a:lumOff val="35000"/>
                </a:schemeClr>
              </a:solidFill>
              <a:latin typeface="+mj-lt"/>
              <a:cs typeface="Arial"/>
            </a:endParaRPr>
          </a:p>
          <a:p>
            <a:pPr algn="ctr"/>
            <a:endParaRPr lang="de-DE" sz="600" b="1" dirty="0">
              <a:solidFill>
                <a:schemeClr val="tx1">
                  <a:lumMod val="65000"/>
                  <a:lumOff val="35000"/>
                </a:schemeClr>
              </a:solidFill>
              <a:latin typeface="+mj-lt"/>
            </a:endParaRPr>
          </a:p>
          <a:p>
            <a:pPr algn="ctr"/>
            <a:r>
              <a:rPr lang="de-DE" sz="1200" b="1" dirty="0">
                <a:solidFill>
                  <a:schemeClr val="tx1">
                    <a:lumMod val="65000"/>
                    <a:lumOff val="35000"/>
                  </a:schemeClr>
                </a:solidFill>
                <a:latin typeface="+mj-lt"/>
              </a:rPr>
              <a:t> </a:t>
            </a:r>
            <a:r>
              <a:rPr lang="de-DE" sz="1200" b="1" dirty="0" err="1">
                <a:solidFill>
                  <a:schemeClr val="tx1">
                    <a:lumMod val="65000"/>
                    <a:lumOff val="35000"/>
                  </a:schemeClr>
                </a:solidFill>
                <a:latin typeface="+mj-lt"/>
              </a:rPr>
              <a:t>Safety</a:t>
            </a:r>
            <a:r>
              <a:rPr lang="de-DE" sz="1200" b="1" dirty="0">
                <a:solidFill>
                  <a:schemeClr val="tx1">
                    <a:lumMod val="65000"/>
                    <a:lumOff val="35000"/>
                  </a:schemeClr>
                </a:solidFill>
                <a:latin typeface="+mj-lt"/>
              </a:rPr>
              <a:t> Pillar </a:t>
            </a:r>
            <a:r>
              <a:rPr lang="de-DE" sz="1200" b="1" dirty="0" err="1">
                <a:solidFill>
                  <a:schemeClr val="tx1">
                    <a:lumMod val="65000"/>
                    <a:lumOff val="35000"/>
                  </a:schemeClr>
                </a:solidFill>
                <a:latin typeface="+mj-lt"/>
              </a:rPr>
              <a:t>CoLeader</a:t>
            </a:r>
            <a:endParaRPr lang="de-DE" sz="1200" b="1" dirty="0" err="1">
              <a:solidFill>
                <a:schemeClr val="tx1">
                  <a:lumMod val="65000"/>
                  <a:lumOff val="35000"/>
                </a:schemeClr>
              </a:solidFill>
              <a:latin typeface="+mj-lt"/>
              <a:cs typeface="Arial"/>
            </a:endParaRPr>
          </a:p>
        </p:txBody>
      </p:sp>
      <p:sp>
        <p:nvSpPr>
          <p:cNvPr id="41" name="Textfeld 23">
            <a:extLst>
              <a:ext uri="{FF2B5EF4-FFF2-40B4-BE49-F238E27FC236}">
                <a16:creationId xmlns:a16="http://schemas.microsoft.com/office/drawing/2014/main" id="{EC60EA19-A54B-4F80-A8EE-985A6668FECF}"/>
              </a:ext>
            </a:extLst>
          </p:cNvPr>
          <p:cNvSpPr txBox="1"/>
          <p:nvPr/>
        </p:nvSpPr>
        <p:spPr>
          <a:xfrm>
            <a:off x="574891" y="5963127"/>
            <a:ext cx="2030781" cy="707886"/>
          </a:xfrm>
          <a:prstGeom prst="rect">
            <a:avLst/>
          </a:prstGeom>
          <a:noFill/>
          <a:ln w="38100">
            <a:solidFill>
              <a:schemeClr val="bg1"/>
            </a:solidFill>
          </a:ln>
        </p:spPr>
        <p:txBody>
          <a:bodyPr wrap="square" lIns="91440" tIns="45720" rIns="91440" bIns="45720" rtlCol="0" anchor="t">
            <a:spAutoFit/>
          </a:bodyPr>
          <a:lstStyle/>
          <a:p>
            <a:pPr algn="ctr"/>
            <a:r>
              <a:rPr lang="de-DE" sz="1000" b="1" dirty="0" err="1">
                <a:solidFill>
                  <a:schemeClr val="tx1">
                    <a:lumMod val="65000"/>
                    <a:lumOff val="35000"/>
                  </a:schemeClr>
                </a:solidFill>
                <a:latin typeface="+mj-lt"/>
                <a:cs typeface="Arial"/>
              </a:rPr>
              <a:t>Olenka</a:t>
            </a:r>
            <a:r>
              <a:rPr lang="de-DE" sz="1000" b="1" dirty="0">
                <a:solidFill>
                  <a:schemeClr val="tx1">
                    <a:lumMod val="65000"/>
                    <a:lumOff val="35000"/>
                  </a:schemeClr>
                </a:solidFill>
                <a:latin typeface="+mj-lt"/>
                <a:cs typeface="Arial"/>
              </a:rPr>
              <a:t> Fiestas</a:t>
            </a:r>
          </a:p>
          <a:p>
            <a:pPr algn="ctr"/>
            <a:r>
              <a:rPr lang="de-DE" sz="1000" b="1" dirty="0" err="1">
                <a:solidFill>
                  <a:schemeClr val="tx1">
                    <a:lumMod val="65000"/>
                    <a:lumOff val="35000"/>
                  </a:schemeClr>
                </a:solidFill>
                <a:latin typeface="+mj-lt"/>
              </a:rPr>
              <a:t>Analista</a:t>
            </a:r>
            <a:r>
              <a:rPr lang="de-DE" sz="1000" b="1" dirty="0">
                <a:solidFill>
                  <a:schemeClr val="tx1">
                    <a:lumMod val="65000"/>
                    <a:lumOff val="35000"/>
                  </a:schemeClr>
                </a:solidFill>
                <a:latin typeface="+mj-lt"/>
              </a:rPr>
              <a:t> LAB EHS</a:t>
            </a:r>
            <a:endParaRPr lang="de-DE" sz="1000" b="1" dirty="0">
              <a:solidFill>
                <a:schemeClr val="tx1">
                  <a:lumMod val="65000"/>
                  <a:lumOff val="35000"/>
                </a:schemeClr>
              </a:solidFill>
              <a:latin typeface="+mj-lt"/>
              <a:cs typeface="Arial"/>
            </a:endParaRPr>
          </a:p>
          <a:p>
            <a:pPr algn="ctr"/>
            <a:endParaRPr lang="de-DE" sz="1000" dirty="0">
              <a:solidFill>
                <a:schemeClr val="tx1">
                  <a:lumMod val="65000"/>
                  <a:lumOff val="35000"/>
                </a:schemeClr>
              </a:solidFill>
              <a:latin typeface="+mj-lt"/>
            </a:endParaRPr>
          </a:p>
          <a:p>
            <a:pPr algn="ctr"/>
            <a:r>
              <a:rPr lang="de-DE" sz="1000" b="1" dirty="0">
                <a:solidFill>
                  <a:schemeClr val="tx1">
                    <a:lumMod val="65000"/>
                    <a:lumOff val="35000"/>
                  </a:schemeClr>
                </a:solidFill>
                <a:latin typeface="+mj-lt"/>
              </a:rPr>
              <a:t>WO Pillar Leader</a:t>
            </a:r>
            <a:endParaRPr lang="de-DE" sz="1000" b="1" dirty="0">
              <a:solidFill>
                <a:schemeClr val="tx1">
                  <a:lumMod val="65000"/>
                  <a:lumOff val="35000"/>
                </a:schemeClr>
              </a:solidFill>
              <a:latin typeface="+mj-lt"/>
              <a:cs typeface="Arial"/>
            </a:endParaRPr>
          </a:p>
        </p:txBody>
      </p:sp>
      <p:sp>
        <p:nvSpPr>
          <p:cNvPr id="45" name="Textfeld 23">
            <a:extLst>
              <a:ext uri="{FF2B5EF4-FFF2-40B4-BE49-F238E27FC236}">
                <a16:creationId xmlns:a16="http://schemas.microsoft.com/office/drawing/2014/main" id="{F498149B-DE82-47AA-9D27-D601EEB8CC89}"/>
              </a:ext>
            </a:extLst>
          </p:cNvPr>
          <p:cNvSpPr txBox="1"/>
          <p:nvPr/>
        </p:nvSpPr>
        <p:spPr>
          <a:xfrm>
            <a:off x="1015414" y="2946650"/>
            <a:ext cx="1761509" cy="738664"/>
          </a:xfrm>
          <a:prstGeom prst="rect">
            <a:avLst/>
          </a:prstGeom>
          <a:noFill/>
          <a:ln w="38100">
            <a:solidFill>
              <a:schemeClr val="bg1"/>
            </a:solidFill>
          </a:ln>
        </p:spPr>
        <p:txBody>
          <a:bodyPr wrap="square" lIns="91440" tIns="45720" rIns="91440" bIns="45720" rtlCol="0" anchor="t">
            <a:spAutoFit/>
          </a:bodyPr>
          <a:lstStyle/>
          <a:p>
            <a:pPr algn="ctr"/>
            <a:r>
              <a:rPr lang="de-DE" sz="1200" b="1" dirty="0">
                <a:solidFill>
                  <a:schemeClr val="tx1">
                    <a:lumMod val="65000"/>
                    <a:lumOff val="35000"/>
                  </a:schemeClr>
                </a:solidFill>
                <a:latin typeface="+mj-lt"/>
              </a:rPr>
              <a:t>Ruth Silva</a:t>
            </a:r>
            <a:endParaRPr lang="de-DE" sz="1200" b="1" dirty="0">
              <a:solidFill>
                <a:schemeClr val="tx1">
                  <a:lumMod val="65000"/>
                  <a:lumOff val="35000"/>
                </a:schemeClr>
              </a:solidFill>
              <a:cs typeface="Arial"/>
            </a:endParaRPr>
          </a:p>
          <a:p>
            <a:pPr algn="ctr"/>
            <a:r>
              <a:rPr lang="de-DE" sz="1200" b="1" dirty="0" err="1">
                <a:solidFill>
                  <a:schemeClr val="tx1">
                    <a:lumMod val="65000"/>
                    <a:lumOff val="35000"/>
                  </a:schemeClr>
                </a:solidFill>
                <a:latin typeface="+mj-lt"/>
                <a:cs typeface="Arial"/>
              </a:rPr>
              <a:t>Coordinador</a:t>
            </a:r>
            <a:r>
              <a:rPr lang="de-DE" sz="1200" b="1" dirty="0">
                <a:solidFill>
                  <a:schemeClr val="tx1">
                    <a:lumMod val="65000"/>
                    <a:lumOff val="35000"/>
                  </a:schemeClr>
                </a:solidFill>
                <a:latin typeface="+mj-lt"/>
                <a:cs typeface="Arial"/>
              </a:rPr>
              <a:t> OI</a:t>
            </a:r>
          </a:p>
          <a:p>
            <a:pPr algn="ctr"/>
            <a:endParaRPr lang="de-DE" sz="600" dirty="0">
              <a:solidFill>
                <a:schemeClr val="tx1">
                  <a:lumMod val="65000"/>
                  <a:lumOff val="35000"/>
                </a:schemeClr>
              </a:solidFill>
              <a:latin typeface="+mj-lt"/>
            </a:endParaRPr>
          </a:p>
          <a:p>
            <a:pPr algn="ctr"/>
            <a:r>
              <a:rPr lang="de-DE" sz="1200" b="1" dirty="0" err="1">
                <a:solidFill>
                  <a:schemeClr val="tx1">
                    <a:lumMod val="65000"/>
                    <a:lumOff val="35000"/>
                  </a:schemeClr>
                </a:solidFill>
                <a:latin typeface="+mj-lt"/>
              </a:rPr>
              <a:t>Safety</a:t>
            </a:r>
            <a:r>
              <a:rPr lang="de-DE" sz="1200" b="1" dirty="0">
                <a:solidFill>
                  <a:schemeClr val="tx1">
                    <a:lumMod val="65000"/>
                    <a:lumOff val="35000"/>
                  </a:schemeClr>
                </a:solidFill>
                <a:latin typeface="+mj-lt"/>
              </a:rPr>
              <a:t> Pillar Leader</a:t>
            </a:r>
            <a:endParaRPr lang="de-DE" sz="1200" b="1" dirty="0">
              <a:solidFill>
                <a:schemeClr val="tx1">
                  <a:lumMod val="65000"/>
                  <a:lumOff val="35000"/>
                </a:schemeClr>
              </a:solidFill>
              <a:latin typeface="+mj-lt"/>
              <a:cs typeface="Arial"/>
            </a:endParaRPr>
          </a:p>
        </p:txBody>
      </p:sp>
      <p:sp>
        <p:nvSpPr>
          <p:cNvPr id="49" name="Textfeld 23">
            <a:extLst>
              <a:ext uri="{FF2B5EF4-FFF2-40B4-BE49-F238E27FC236}">
                <a16:creationId xmlns:a16="http://schemas.microsoft.com/office/drawing/2014/main" id="{BBF0326A-74F7-44B8-B22E-67D0268FD442}"/>
              </a:ext>
            </a:extLst>
          </p:cNvPr>
          <p:cNvSpPr txBox="1"/>
          <p:nvPr/>
        </p:nvSpPr>
        <p:spPr>
          <a:xfrm>
            <a:off x="2087790" y="5975556"/>
            <a:ext cx="2030781" cy="707886"/>
          </a:xfrm>
          <a:prstGeom prst="rect">
            <a:avLst/>
          </a:prstGeom>
          <a:noFill/>
        </p:spPr>
        <p:txBody>
          <a:bodyPr wrap="square" lIns="91440" tIns="45720" rIns="91440" bIns="45720" rtlCol="0" anchor="t">
            <a:spAutoFit/>
          </a:bodyPr>
          <a:lstStyle/>
          <a:p>
            <a:pPr algn="ctr"/>
            <a:r>
              <a:rPr lang="de-DE" sz="1000" b="1" dirty="0">
                <a:solidFill>
                  <a:schemeClr val="tx1">
                    <a:lumMod val="65000"/>
                    <a:lumOff val="35000"/>
                  </a:schemeClr>
                </a:solidFill>
                <a:cs typeface="Arial"/>
              </a:rPr>
              <a:t>Junior </a:t>
            </a:r>
            <a:r>
              <a:rPr lang="de-DE" sz="1000" b="1" dirty="0" err="1">
                <a:solidFill>
                  <a:schemeClr val="tx1">
                    <a:lumMod val="65000"/>
                    <a:lumOff val="35000"/>
                  </a:schemeClr>
                </a:solidFill>
                <a:cs typeface="Arial"/>
              </a:rPr>
              <a:t>Ñiquen</a:t>
            </a:r>
          </a:p>
          <a:p>
            <a:pPr algn="ctr"/>
            <a:r>
              <a:rPr lang="de-DE" sz="1000" b="1" dirty="0">
                <a:solidFill>
                  <a:schemeClr val="tx1">
                    <a:lumMod val="65000"/>
                    <a:lumOff val="35000"/>
                  </a:schemeClr>
                </a:solidFill>
                <a:latin typeface="+mj-lt"/>
              </a:rPr>
              <a:t>Coor. OI LAB EHS</a:t>
            </a:r>
          </a:p>
          <a:p>
            <a:pPr algn="ctr"/>
            <a:endParaRPr lang="de-DE" sz="1000" b="1" dirty="0">
              <a:solidFill>
                <a:schemeClr val="tx1">
                  <a:lumMod val="65000"/>
                  <a:lumOff val="35000"/>
                </a:schemeClr>
              </a:solidFill>
              <a:latin typeface="+mj-lt"/>
            </a:endParaRPr>
          </a:p>
          <a:p>
            <a:pPr algn="ctr"/>
            <a:r>
              <a:rPr lang="de-DE" sz="1000" b="1" dirty="0">
                <a:solidFill>
                  <a:schemeClr val="tx1">
                    <a:lumMod val="65000"/>
                    <a:lumOff val="35000"/>
                  </a:schemeClr>
                </a:solidFill>
                <a:latin typeface="+mj-lt"/>
              </a:rPr>
              <a:t> SAF Pillar Leader</a:t>
            </a:r>
          </a:p>
        </p:txBody>
      </p:sp>
      <p:sp>
        <p:nvSpPr>
          <p:cNvPr id="50" name="Textfeld 23">
            <a:extLst>
              <a:ext uri="{FF2B5EF4-FFF2-40B4-BE49-F238E27FC236}">
                <a16:creationId xmlns:a16="http://schemas.microsoft.com/office/drawing/2014/main" id="{BF933191-913A-4573-B850-900595F3A6D1}"/>
              </a:ext>
            </a:extLst>
          </p:cNvPr>
          <p:cNvSpPr txBox="1"/>
          <p:nvPr/>
        </p:nvSpPr>
        <p:spPr>
          <a:xfrm>
            <a:off x="7759278" y="2887372"/>
            <a:ext cx="1872208" cy="738664"/>
          </a:xfrm>
          <a:prstGeom prst="rect">
            <a:avLst/>
          </a:prstGeom>
          <a:noFill/>
        </p:spPr>
        <p:txBody>
          <a:bodyPr wrap="square" rtlCol="0">
            <a:spAutoFit/>
          </a:bodyPr>
          <a:lstStyle/>
          <a:p>
            <a:pPr algn="ctr"/>
            <a:r>
              <a:rPr lang="de-DE" sz="1200" b="1" dirty="0">
                <a:solidFill>
                  <a:schemeClr val="tx1">
                    <a:lumMod val="65000"/>
                    <a:lumOff val="35000"/>
                  </a:schemeClr>
                </a:solidFill>
                <a:latin typeface="+mj-lt"/>
              </a:rPr>
              <a:t>Yaco Acuña</a:t>
            </a:r>
          </a:p>
          <a:p>
            <a:pPr algn="ctr"/>
            <a:r>
              <a:rPr lang="de-DE" sz="1200" b="1" dirty="0">
                <a:solidFill>
                  <a:schemeClr val="tx1">
                    <a:lumMod val="65000"/>
                    <a:lumOff val="35000"/>
                  </a:schemeClr>
                </a:solidFill>
                <a:latin typeface="+mj-lt"/>
              </a:rPr>
              <a:t>Analista LAB EHS</a:t>
            </a:r>
          </a:p>
          <a:p>
            <a:pPr algn="ctr"/>
            <a:endParaRPr lang="de-DE" sz="600" b="1" dirty="0">
              <a:solidFill>
                <a:schemeClr val="tx1">
                  <a:lumMod val="65000"/>
                  <a:lumOff val="35000"/>
                </a:schemeClr>
              </a:solidFill>
              <a:latin typeface="+mj-lt"/>
            </a:endParaRPr>
          </a:p>
          <a:p>
            <a:pPr algn="ctr"/>
            <a:r>
              <a:rPr lang="de-DE" sz="1200" b="1" dirty="0">
                <a:solidFill>
                  <a:schemeClr val="tx1">
                    <a:lumMod val="65000"/>
                    <a:lumOff val="35000"/>
                  </a:schemeClr>
                </a:solidFill>
                <a:latin typeface="+mj-lt"/>
              </a:rPr>
              <a:t>EEM Pillar Leader</a:t>
            </a:r>
          </a:p>
        </p:txBody>
      </p:sp>
      <p:pic>
        <p:nvPicPr>
          <p:cNvPr id="55" name="Imagen 54">
            <a:extLst>
              <a:ext uri="{FF2B5EF4-FFF2-40B4-BE49-F238E27FC236}">
                <a16:creationId xmlns:a16="http://schemas.microsoft.com/office/drawing/2014/main" id="{E1667AEF-14C8-45F3-A55E-8539837D7DF3}"/>
              </a:ext>
            </a:extLst>
          </p:cNvPr>
          <p:cNvPicPr>
            <a:picLocks noChangeAspect="1"/>
          </p:cNvPicPr>
          <p:nvPr/>
        </p:nvPicPr>
        <p:blipFill>
          <a:blip r:embed="rId3"/>
          <a:stretch>
            <a:fillRect/>
          </a:stretch>
        </p:blipFill>
        <p:spPr>
          <a:xfrm>
            <a:off x="8120611" y="1393834"/>
            <a:ext cx="1246598" cy="1433444"/>
          </a:xfrm>
          <a:prstGeom prst="rect">
            <a:avLst/>
          </a:prstGeom>
        </p:spPr>
      </p:pic>
      <p:pic>
        <p:nvPicPr>
          <p:cNvPr id="61" name="Imagen 60">
            <a:extLst>
              <a:ext uri="{FF2B5EF4-FFF2-40B4-BE49-F238E27FC236}">
                <a16:creationId xmlns:a16="http://schemas.microsoft.com/office/drawing/2014/main" id="{B685899C-27C3-4642-9213-B324CC7ACCD3}"/>
              </a:ext>
            </a:extLst>
          </p:cNvPr>
          <p:cNvPicPr>
            <a:picLocks noChangeAspect="1"/>
          </p:cNvPicPr>
          <p:nvPr/>
        </p:nvPicPr>
        <p:blipFill>
          <a:blip r:embed="rId4"/>
          <a:stretch>
            <a:fillRect/>
          </a:stretch>
        </p:blipFill>
        <p:spPr>
          <a:xfrm>
            <a:off x="1460646" y="1382701"/>
            <a:ext cx="1049858" cy="1406508"/>
          </a:xfrm>
          <a:prstGeom prst="rect">
            <a:avLst/>
          </a:prstGeom>
        </p:spPr>
      </p:pic>
      <p:sp>
        <p:nvSpPr>
          <p:cNvPr id="18" name="Rectángulo: esquinas redondeadas 17">
            <a:extLst>
              <a:ext uri="{FF2B5EF4-FFF2-40B4-BE49-F238E27FC236}">
                <a16:creationId xmlns:a16="http://schemas.microsoft.com/office/drawing/2014/main" id="{1F3CB247-4E73-4433-8E9D-F430C714D693}"/>
              </a:ext>
            </a:extLst>
          </p:cNvPr>
          <p:cNvSpPr/>
          <p:nvPr/>
        </p:nvSpPr>
        <p:spPr>
          <a:xfrm>
            <a:off x="583860" y="1282571"/>
            <a:ext cx="11213399" cy="2515761"/>
          </a:xfrm>
          <a:prstGeom prst="roundRect">
            <a:avLst>
              <a:gd name="adj" fmla="val 7296"/>
            </a:avLst>
          </a:prstGeom>
          <a:noFill/>
          <a:ln w="28575">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PE"/>
          </a:p>
        </p:txBody>
      </p:sp>
      <p:sp>
        <p:nvSpPr>
          <p:cNvPr id="19" name="Rectángulo: esquinas redondeadas 18">
            <a:extLst>
              <a:ext uri="{FF2B5EF4-FFF2-40B4-BE49-F238E27FC236}">
                <a16:creationId xmlns:a16="http://schemas.microsoft.com/office/drawing/2014/main" id="{7B11EFE8-9A5D-4864-950A-A189598E9616}"/>
              </a:ext>
            </a:extLst>
          </p:cNvPr>
          <p:cNvSpPr/>
          <p:nvPr/>
        </p:nvSpPr>
        <p:spPr>
          <a:xfrm>
            <a:off x="583861" y="3995632"/>
            <a:ext cx="10156918" cy="2719961"/>
          </a:xfrm>
          <a:prstGeom prst="roundRect">
            <a:avLst>
              <a:gd name="adj" fmla="val 7296"/>
            </a:avLst>
          </a:prstGeom>
          <a:noFill/>
          <a:ln w="28575">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s-PE"/>
          </a:p>
        </p:txBody>
      </p:sp>
      <p:sp>
        <p:nvSpPr>
          <p:cNvPr id="20" name="Rectangle 50">
            <a:extLst>
              <a:ext uri="{FF2B5EF4-FFF2-40B4-BE49-F238E27FC236}">
                <a16:creationId xmlns:a16="http://schemas.microsoft.com/office/drawing/2014/main" id="{9124D74C-E8FF-4D8D-9BD1-834B1E8E75DD}"/>
              </a:ext>
            </a:extLst>
          </p:cNvPr>
          <p:cNvSpPr/>
          <p:nvPr/>
        </p:nvSpPr>
        <p:spPr>
          <a:xfrm>
            <a:off x="11287593" y="1384438"/>
            <a:ext cx="345663" cy="2339102"/>
          </a:xfrm>
          <a:prstGeom prst="rect">
            <a:avLst/>
          </a:prstGeom>
          <a:solidFill>
            <a:srgbClr val="FF6600"/>
          </a:solidFill>
        </p:spPr>
        <p:txBody>
          <a:bodyPr wrap="square">
            <a:spAutoFit/>
          </a:bodyPr>
          <a:lstStyle/>
          <a:p>
            <a:r>
              <a:rPr lang="de-DE" sz="1600" b="1" dirty="0">
                <a:solidFill>
                  <a:schemeClr val="bg1"/>
                </a:solidFill>
                <a:latin typeface="Arial" panose="020B0604020202020204" pitchFamily="34" charset="0"/>
                <a:cs typeface="Arial" panose="020B0604020202020204" pitchFamily="34" charset="0"/>
              </a:rPr>
              <a:t>C</a:t>
            </a:r>
          </a:p>
          <a:p>
            <a:r>
              <a:rPr lang="de-DE" sz="1600" b="1" dirty="0">
                <a:solidFill>
                  <a:schemeClr val="bg1"/>
                </a:solidFill>
                <a:latin typeface="Arial" panose="020B0604020202020204" pitchFamily="34" charset="0"/>
                <a:cs typeface="Arial" panose="020B0604020202020204" pitchFamily="34" charset="0"/>
              </a:rPr>
              <a:t>O</a:t>
            </a:r>
          </a:p>
          <a:p>
            <a:r>
              <a:rPr lang="de-DE" sz="1600" b="1" dirty="0">
                <a:solidFill>
                  <a:schemeClr val="bg1"/>
                </a:solidFill>
                <a:latin typeface="Arial" panose="020B0604020202020204" pitchFamily="34" charset="0"/>
                <a:cs typeface="Arial" panose="020B0604020202020204" pitchFamily="34" charset="0"/>
              </a:rPr>
              <a:t>R</a:t>
            </a:r>
          </a:p>
          <a:p>
            <a:r>
              <a:rPr lang="de-DE" sz="1600" b="1" dirty="0">
                <a:solidFill>
                  <a:schemeClr val="bg1"/>
                </a:solidFill>
                <a:latin typeface="Arial" panose="020B0604020202020204" pitchFamily="34" charset="0"/>
                <a:cs typeface="Arial" panose="020B0604020202020204" pitchFamily="34" charset="0"/>
              </a:rPr>
              <a:t>E</a:t>
            </a:r>
          </a:p>
          <a:p>
            <a:endParaRPr lang="de-DE" sz="1600" b="1" dirty="0">
              <a:solidFill>
                <a:schemeClr val="bg1"/>
              </a:solidFill>
              <a:latin typeface="Arial" panose="020B0604020202020204" pitchFamily="34" charset="0"/>
              <a:cs typeface="Arial" panose="020B0604020202020204" pitchFamily="34" charset="0"/>
            </a:endParaRPr>
          </a:p>
          <a:p>
            <a:r>
              <a:rPr lang="de-DE" sz="1600" b="1" dirty="0">
                <a:solidFill>
                  <a:schemeClr val="bg1"/>
                </a:solidFill>
                <a:latin typeface="Arial" panose="020B0604020202020204" pitchFamily="34" charset="0"/>
                <a:cs typeface="Arial" panose="020B0604020202020204" pitchFamily="34" charset="0"/>
              </a:rPr>
              <a:t>T</a:t>
            </a:r>
          </a:p>
          <a:p>
            <a:r>
              <a:rPr lang="de-DE" sz="1600" b="1" dirty="0">
                <a:solidFill>
                  <a:schemeClr val="bg1"/>
                </a:solidFill>
                <a:latin typeface="Arial" panose="020B0604020202020204" pitchFamily="34" charset="0"/>
                <a:cs typeface="Arial" panose="020B0604020202020204" pitchFamily="34" charset="0"/>
              </a:rPr>
              <a:t>E</a:t>
            </a:r>
          </a:p>
          <a:p>
            <a:r>
              <a:rPr lang="de-DE" sz="1600" b="1" dirty="0">
                <a:solidFill>
                  <a:schemeClr val="bg1"/>
                </a:solidFill>
                <a:latin typeface="Arial" panose="020B0604020202020204" pitchFamily="34" charset="0"/>
                <a:cs typeface="Arial" panose="020B0604020202020204" pitchFamily="34" charset="0"/>
              </a:rPr>
              <a:t>A</a:t>
            </a:r>
          </a:p>
          <a:p>
            <a:r>
              <a:rPr lang="de-DE" sz="1600" b="1" dirty="0">
                <a:solidFill>
                  <a:schemeClr val="bg1"/>
                </a:solidFill>
                <a:latin typeface="Arial" panose="020B0604020202020204" pitchFamily="34" charset="0"/>
                <a:cs typeface="Arial" panose="020B0604020202020204" pitchFamily="34" charset="0"/>
              </a:rPr>
              <a:t>M</a:t>
            </a:r>
          </a:p>
        </p:txBody>
      </p:sp>
      <p:sp>
        <p:nvSpPr>
          <p:cNvPr id="21" name="Rectangle 52">
            <a:extLst>
              <a:ext uri="{FF2B5EF4-FFF2-40B4-BE49-F238E27FC236}">
                <a16:creationId xmlns:a16="http://schemas.microsoft.com/office/drawing/2014/main" id="{EBB54E5F-0959-4F42-AE25-5CB7E74AD6D7}"/>
              </a:ext>
            </a:extLst>
          </p:cNvPr>
          <p:cNvSpPr/>
          <p:nvPr/>
        </p:nvSpPr>
        <p:spPr>
          <a:xfrm>
            <a:off x="1015414" y="4093028"/>
            <a:ext cx="9249815" cy="400110"/>
          </a:xfrm>
          <a:prstGeom prst="rect">
            <a:avLst/>
          </a:prstGeom>
          <a:solidFill>
            <a:srgbClr val="FF6600"/>
          </a:solidFill>
          <a:ln>
            <a:noFill/>
          </a:ln>
        </p:spPr>
        <p:txBody>
          <a:bodyPr wrap="square">
            <a:spAutoFit/>
          </a:bodyPr>
          <a:lstStyle/>
          <a:p>
            <a:pPr algn="ctr"/>
            <a:r>
              <a:rPr lang="de-DE" sz="2000" b="1">
                <a:solidFill>
                  <a:schemeClr val="bg1"/>
                </a:solidFill>
                <a:latin typeface="Arial" panose="020B0604020202020204" pitchFamily="34" charset="0"/>
                <a:cs typeface="Arial" panose="020B0604020202020204" pitchFamily="34" charset="0"/>
              </a:rPr>
              <a:t>Extended Team </a:t>
            </a:r>
            <a:endParaRPr lang="en-US" sz="2000" b="1">
              <a:solidFill>
                <a:schemeClr val="bg1"/>
              </a:solidFill>
              <a:latin typeface="Arial" panose="020B0604020202020204" pitchFamily="34" charset="0"/>
              <a:cs typeface="Arial" panose="020B0604020202020204" pitchFamily="34" charset="0"/>
            </a:endParaRPr>
          </a:p>
        </p:txBody>
      </p:sp>
      <p:pic>
        <p:nvPicPr>
          <p:cNvPr id="6" name="Picture 6">
            <a:extLst>
              <a:ext uri="{FF2B5EF4-FFF2-40B4-BE49-F238E27FC236}">
                <a16:creationId xmlns:a16="http://schemas.microsoft.com/office/drawing/2014/main" id="{844F67EC-4723-6E50-98D7-F02499113A26}"/>
              </a:ext>
            </a:extLst>
          </p:cNvPr>
          <p:cNvPicPr>
            <a:picLocks noChangeAspect="1"/>
          </p:cNvPicPr>
          <p:nvPr/>
        </p:nvPicPr>
        <p:blipFill>
          <a:blip r:embed="rId5"/>
          <a:stretch>
            <a:fillRect/>
          </a:stretch>
        </p:blipFill>
        <p:spPr>
          <a:xfrm>
            <a:off x="958650" y="4468265"/>
            <a:ext cx="1226820" cy="1432560"/>
          </a:xfrm>
          <a:prstGeom prst="rect">
            <a:avLst/>
          </a:prstGeom>
        </p:spPr>
      </p:pic>
      <p:pic>
        <p:nvPicPr>
          <p:cNvPr id="3" name="Imagen 2">
            <a:extLst>
              <a:ext uri="{FF2B5EF4-FFF2-40B4-BE49-F238E27FC236}">
                <a16:creationId xmlns:a16="http://schemas.microsoft.com/office/drawing/2014/main" id="{7B2F3E62-B28E-4D18-8CE0-A64EADECE1BE}"/>
              </a:ext>
            </a:extLst>
          </p:cNvPr>
          <p:cNvPicPr>
            <a:picLocks noChangeAspect="1"/>
          </p:cNvPicPr>
          <p:nvPr/>
        </p:nvPicPr>
        <p:blipFill>
          <a:blip r:embed="rId6"/>
          <a:stretch>
            <a:fillRect/>
          </a:stretch>
        </p:blipFill>
        <p:spPr>
          <a:xfrm>
            <a:off x="4040366" y="4524646"/>
            <a:ext cx="1049858" cy="1406508"/>
          </a:xfrm>
          <a:prstGeom prst="rect">
            <a:avLst/>
          </a:prstGeom>
        </p:spPr>
      </p:pic>
      <p:sp>
        <p:nvSpPr>
          <p:cNvPr id="23" name="Textfeld 23">
            <a:extLst>
              <a:ext uri="{FF2B5EF4-FFF2-40B4-BE49-F238E27FC236}">
                <a16:creationId xmlns:a16="http://schemas.microsoft.com/office/drawing/2014/main" id="{9FB993C8-DFA4-487A-9A9E-F38F0B06AC8F}"/>
              </a:ext>
            </a:extLst>
          </p:cNvPr>
          <p:cNvSpPr txBox="1"/>
          <p:nvPr/>
        </p:nvSpPr>
        <p:spPr>
          <a:xfrm>
            <a:off x="3549904" y="5963127"/>
            <a:ext cx="2030781" cy="707886"/>
          </a:xfrm>
          <a:prstGeom prst="rect">
            <a:avLst/>
          </a:prstGeom>
          <a:noFill/>
        </p:spPr>
        <p:txBody>
          <a:bodyPr wrap="square" rtlCol="0">
            <a:spAutoFit/>
          </a:bodyPr>
          <a:lstStyle/>
          <a:p>
            <a:pPr algn="ctr"/>
            <a:r>
              <a:rPr lang="de-DE" sz="1000" b="1" dirty="0">
                <a:solidFill>
                  <a:schemeClr val="tx1">
                    <a:lumMod val="65000"/>
                    <a:lumOff val="35000"/>
                  </a:schemeClr>
                </a:solidFill>
                <a:latin typeface="+mj-lt"/>
              </a:rPr>
              <a:t>Ana Romero</a:t>
            </a:r>
          </a:p>
          <a:p>
            <a:pPr algn="ctr"/>
            <a:r>
              <a:rPr lang="de-DE" sz="1000" b="1" dirty="0">
                <a:solidFill>
                  <a:schemeClr val="tx1">
                    <a:lumMod val="65000"/>
                    <a:lumOff val="35000"/>
                  </a:schemeClr>
                </a:solidFill>
                <a:latin typeface="+mj-lt"/>
              </a:rPr>
              <a:t>Analista LAB EHS</a:t>
            </a:r>
          </a:p>
          <a:p>
            <a:pPr algn="ctr"/>
            <a:endParaRPr lang="de-DE" sz="1000" b="1" dirty="0">
              <a:solidFill>
                <a:schemeClr val="tx1">
                  <a:lumMod val="65000"/>
                  <a:lumOff val="35000"/>
                </a:schemeClr>
              </a:solidFill>
              <a:latin typeface="+mj-lt"/>
            </a:endParaRPr>
          </a:p>
          <a:p>
            <a:pPr algn="ctr"/>
            <a:r>
              <a:rPr lang="de-DE" sz="1000" b="1" dirty="0">
                <a:solidFill>
                  <a:schemeClr val="tx1">
                    <a:lumMod val="65000"/>
                    <a:lumOff val="35000"/>
                  </a:schemeClr>
                </a:solidFill>
                <a:latin typeface="+mj-lt"/>
              </a:rPr>
              <a:t> LCS  Pillar Leader</a:t>
            </a:r>
          </a:p>
        </p:txBody>
      </p:sp>
      <p:sp>
        <p:nvSpPr>
          <p:cNvPr id="25" name="Textfeld 23">
            <a:extLst>
              <a:ext uri="{FF2B5EF4-FFF2-40B4-BE49-F238E27FC236}">
                <a16:creationId xmlns:a16="http://schemas.microsoft.com/office/drawing/2014/main" id="{7D3EECDB-CCD9-4C92-ABA9-A4829099C23B}"/>
              </a:ext>
            </a:extLst>
          </p:cNvPr>
          <p:cNvSpPr txBox="1"/>
          <p:nvPr/>
        </p:nvSpPr>
        <p:spPr>
          <a:xfrm>
            <a:off x="5528306" y="2989041"/>
            <a:ext cx="2030781" cy="738664"/>
          </a:xfrm>
          <a:prstGeom prst="rect">
            <a:avLst/>
          </a:prstGeom>
          <a:noFill/>
        </p:spPr>
        <p:txBody>
          <a:bodyPr wrap="square" lIns="91440" tIns="45720" rIns="91440" bIns="45720" rtlCol="0" anchor="t">
            <a:spAutoFit/>
          </a:bodyPr>
          <a:lstStyle/>
          <a:p>
            <a:pPr algn="ctr"/>
            <a:r>
              <a:rPr lang="de-DE" sz="1200" b="1" dirty="0">
                <a:solidFill>
                  <a:schemeClr val="tx1">
                    <a:lumMod val="65000"/>
                    <a:lumOff val="35000"/>
                  </a:schemeClr>
                </a:solidFill>
              </a:rPr>
              <a:t>Luis Camargo</a:t>
            </a:r>
            <a:endParaRPr lang="en-US" dirty="0">
              <a:solidFill>
                <a:schemeClr val="tx1">
                  <a:lumMod val="65000"/>
                  <a:lumOff val="35000"/>
                </a:schemeClr>
              </a:solidFill>
            </a:endParaRPr>
          </a:p>
          <a:p>
            <a:pPr algn="ctr"/>
            <a:r>
              <a:rPr lang="de-DE" sz="1200" b="1" dirty="0">
                <a:solidFill>
                  <a:schemeClr val="tx1">
                    <a:lumMod val="65000"/>
                    <a:lumOff val="35000"/>
                  </a:schemeClr>
                </a:solidFill>
              </a:rPr>
              <a:t>Analista LAB EHS</a:t>
            </a:r>
          </a:p>
          <a:p>
            <a:pPr algn="ctr"/>
            <a:endParaRPr lang="de-DE" sz="600" b="1" dirty="0">
              <a:solidFill>
                <a:schemeClr val="tx1">
                  <a:lumMod val="65000"/>
                  <a:lumOff val="35000"/>
                </a:schemeClr>
              </a:solidFill>
            </a:endParaRPr>
          </a:p>
          <a:p>
            <a:pPr algn="ctr"/>
            <a:r>
              <a:rPr lang="de-DE" sz="1200" b="1" dirty="0">
                <a:solidFill>
                  <a:schemeClr val="tx1">
                    <a:lumMod val="65000"/>
                    <a:lumOff val="35000"/>
                  </a:schemeClr>
                </a:solidFill>
              </a:rPr>
              <a:t> </a:t>
            </a:r>
            <a:r>
              <a:rPr lang="de-DE" sz="1200" b="1" dirty="0" err="1">
                <a:solidFill>
                  <a:schemeClr val="tx1">
                    <a:lumMod val="65000"/>
                    <a:lumOff val="35000"/>
                  </a:schemeClr>
                </a:solidFill>
              </a:rPr>
              <a:t>Safety</a:t>
            </a:r>
            <a:r>
              <a:rPr lang="de-DE" sz="1200" b="1" dirty="0">
                <a:solidFill>
                  <a:schemeClr val="tx1">
                    <a:lumMod val="65000"/>
                    <a:lumOff val="35000"/>
                  </a:schemeClr>
                </a:solidFill>
              </a:rPr>
              <a:t> Pillar</a:t>
            </a:r>
            <a:endParaRPr lang="de-DE" dirty="0">
              <a:solidFill>
                <a:schemeClr val="tx1">
                  <a:lumMod val="65000"/>
                  <a:lumOff val="35000"/>
                </a:schemeClr>
              </a:solidFill>
            </a:endParaRPr>
          </a:p>
        </p:txBody>
      </p:sp>
      <p:pic>
        <p:nvPicPr>
          <p:cNvPr id="9" name="Imagen 8">
            <a:extLst>
              <a:ext uri="{FF2B5EF4-FFF2-40B4-BE49-F238E27FC236}">
                <a16:creationId xmlns:a16="http://schemas.microsoft.com/office/drawing/2014/main" id="{25A1C71C-54BF-450D-BD9B-B89A0127918A}"/>
              </a:ext>
            </a:extLst>
          </p:cNvPr>
          <p:cNvPicPr>
            <a:picLocks noChangeAspect="1"/>
          </p:cNvPicPr>
          <p:nvPr/>
        </p:nvPicPr>
        <p:blipFill>
          <a:blip r:embed="rId7"/>
          <a:stretch>
            <a:fillRect/>
          </a:stretch>
        </p:blipFill>
        <p:spPr>
          <a:xfrm>
            <a:off x="5641268" y="4564108"/>
            <a:ext cx="1098581" cy="1382626"/>
          </a:xfrm>
          <a:prstGeom prst="rect">
            <a:avLst/>
          </a:prstGeom>
        </p:spPr>
      </p:pic>
      <p:sp>
        <p:nvSpPr>
          <p:cNvPr id="30" name="Textfeld 23">
            <a:extLst>
              <a:ext uri="{FF2B5EF4-FFF2-40B4-BE49-F238E27FC236}">
                <a16:creationId xmlns:a16="http://schemas.microsoft.com/office/drawing/2014/main" id="{472B5719-69ED-4684-B1BC-497FD2D96577}"/>
              </a:ext>
            </a:extLst>
          </p:cNvPr>
          <p:cNvSpPr txBox="1"/>
          <p:nvPr/>
        </p:nvSpPr>
        <p:spPr>
          <a:xfrm>
            <a:off x="5302397" y="5963127"/>
            <a:ext cx="1776322" cy="707886"/>
          </a:xfrm>
          <a:prstGeom prst="rect">
            <a:avLst/>
          </a:prstGeom>
          <a:noFill/>
          <a:ln w="38100">
            <a:solidFill>
              <a:schemeClr val="bg1"/>
            </a:solidFill>
          </a:ln>
        </p:spPr>
        <p:txBody>
          <a:bodyPr wrap="square" rtlCol="0">
            <a:spAutoFit/>
          </a:bodyPr>
          <a:lstStyle/>
          <a:p>
            <a:pPr algn="ctr"/>
            <a:r>
              <a:rPr lang="de-DE" sz="1000" b="1" dirty="0">
                <a:solidFill>
                  <a:schemeClr val="tx1">
                    <a:lumMod val="65000"/>
                    <a:lumOff val="35000"/>
                  </a:schemeClr>
                </a:solidFill>
                <a:latin typeface="+mj-lt"/>
              </a:rPr>
              <a:t>Juan Vasquez</a:t>
            </a:r>
          </a:p>
          <a:p>
            <a:pPr algn="ctr"/>
            <a:r>
              <a:rPr lang="de-DE" sz="1000" b="1" dirty="0">
                <a:solidFill>
                  <a:schemeClr val="tx1">
                    <a:lumMod val="65000"/>
                    <a:lumOff val="35000"/>
                  </a:schemeClr>
                </a:solidFill>
                <a:latin typeface="+mj-lt"/>
              </a:rPr>
              <a:t>Analista LAB EHS</a:t>
            </a:r>
          </a:p>
          <a:p>
            <a:pPr algn="ctr"/>
            <a:endParaRPr lang="de-DE" sz="1000" dirty="0">
              <a:solidFill>
                <a:schemeClr val="tx1">
                  <a:lumMod val="65000"/>
                  <a:lumOff val="35000"/>
                </a:schemeClr>
              </a:solidFill>
              <a:latin typeface="+mj-lt"/>
            </a:endParaRPr>
          </a:p>
          <a:p>
            <a:pPr algn="ctr"/>
            <a:r>
              <a:rPr lang="de-DE" sz="1000" b="1" dirty="0">
                <a:solidFill>
                  <a:schemeClr val="tx1">
                    <a:lumMod val="65000"/>
                    <a:lumOff val="35000"/>
                  </a:schemeClr>
                </a:solidFill>
                <a:latin typeface="+mj-lt"/>
              </a:rPr>
              <a:t>AM/PM  Pillar Leader</a:t>
            </a:r>
          </a:p>
        </p:txBody>
      </p:sp>
      <p:sp>
        <p:nvSpPr>
          <p:cNvPr id="31" name="Textfeld 23">
            <a:extLst>
              <a:ext uri="{FF2B5EF4-FFF2-40B4-BE49-F238E27FC236}">
                <a16:creationId xmlns:a16="http://schemas.microsoft.com/office/drawing/2014/main" id="{A5E7EE4C-81C2-4876-A459-9CCABDDCE604}"/>
              </a:ext>
            </a:extLst>
          </p:cNvPr>
          <p:cNvSpPr txBox="1"/>
          <p:nvPr/>
        </p:nvSpPr>
        <p:spPr>
          <a:xfrm>
            <a:off x="6861015" y="5998159"/>
            <a:ext cx="2030781" cy="707886"/>
          </a:xfrm>
          <a:prstGeom prst="rect">
            <a:avLst/>
          </a:prstGeom>
          <a:noFill/>
        </p:spPr>
        <p:txBody>
          <a:bodyPr wrap="square" rtlCol="0">
            <a:spAutoFit/>
          </a:bodyPr>
          <a:lstStyle/>
          <a:p>
            <a:pPr algn="ctr"/>
            <a:r>
              <a:rPr lang="de-DE" sz="1000" b="1" dirty="0">
                <a:solidFill>
                  <a:schemeClr val="tx1">
                    <a:lumMod val="65000"/>
                    <a:lumOff val="35000"/>
                  </a:schemeClr>
                </a:solidFill>
              </a:rPr>
              <a:t>Alessandra Guerrero</a:t>
            </a:r>
          </a:p>
          <a:p>
            <a:pPr algn="ctr"/>
            <a:r>
              <a:rPr lang="de-DE" sz="1000" b="1" dirty="0">
                <a:solidFill>
                  <a:schemeClr val="tx1">
                    <a:lumMod val="65000"/>
                    <a:lumOff val="35000"/>
                  </a:schemeClr>
                </a:solidFill>
              </a:rPr>
              <a:t>Analista LAB EHS</a:t>
            </a:r>
          </a:p>
          <a:p>
            <a:pPr algn="ctr"/>
            <a:endParaRPr lang="de-DE" sz="1000" b="1" dirty="0">
              <a:solidFill>
                <a:schemeClr val="tx1">
                  <a:lumMod val="65000"/>
                  <a:lumOff val="35000"/>
                </a:schemeClr>
              </a:solidFill>
            </a:endParaRPr>
          </a:p>
          <a:p>
            <a:pPr algn="ctr"/>
            <a:r>
              <a:rPr lang="de-DE" sz="1000" b="1" dirty="0">
                <a:solidFill>
                  <a:schemeClr val="tx1">
                    <a:lumMod val="65000"/>
                    <a:lumOff val="35000"/>
                  </a:schemeClr>
                </a:solidFill>
              </a:rPr>
              <a:t> ENV Pillar Leader</a:t>
            </a:r>
          </a:p>
        </p:txBody>
      </p:sp>
      <p:pic>
        <p:nvPicPr>
          <p:cNvPr id="10" name="Imagen 9">
            <a:extLst>
              <a:ext uri="{FF2B5EF4-FFF2-40B4-BE49-F238E27FC236}">
                <a16:creationId xmlns:a16="http://schemas.microsoft.com/office/drawing/2014/main" id="{E25C7CC7-D8C4-41CF-BAC2-11B805C54591}"/>
              </a:ext>
            </a:extLst>
          </p:cNvPr>
          <p:cNvPicPr>
            <a:picLocks noChangeAspect="1"/>
          </p:cNvPicPr>
          <p:nvPr/>
        </p:nvPicPr>
        <p:blipFill>
          <a:blip r:embed="rId8"/>
          <a:stretch>
            <a:fillRect/>
          </a:stretch>
        </p:blipFill>
        <p:spPr>
          <a:xfrm>
            <a:off x="7315793" y="4618538"/>
            <a:ext cx="1162780" cy="1328196"/>
          </a:xfrm>
          <a:prstGeom prst="rect">
            <a:avLst/>
          </a:prstGeom>
        </p:spPr>
      </p:pic>
      <p:pic>
        <p:nvPicPr>
          <p:cNvPr id="4" name="Imagen 3">
            <a:extLst>
              <a:ext uri="{FF2B5EF4-FFF2-40B4-BE49-F238E27FC236}">
                <a16:creationId xmlns:a16="http://schemas.microsoft.com/office/drawing/2014/main" id="{BB1931B5-B436-4F77-AB14-078A10AFC86D}"/>
              </a:ext>
            </a:extLst>
          </p:cNvPr>
          <p:cNvPicPr>
            <a:picLocks noChangeAspect="1"/>
          </p:cNvPicPr>
          <p:nvPr/>
        </p:nvPicPr>
        <p:blipFill>
          <a:blip r:embed="rId9"/>
          <a:stretch>
            <a:fillRect/>
          </a:stretch>
        </p:blipFill>
        <p:spPr>
          <a:xfrm>
            <a:off x="8891796" y="4639689"/>
            <a:ext cx="1494093" cy="1382626"/>
          </a:xfrm>
          <a:prstGeom prst="rect">
            <a:avLst/>
          </a:prstGeom>
        </p:spPr>
      </p:pic>
      <p:sp>
        <p:nvSpPr>
          <p:cNvPr id="33" name="Textfeld 23">
            <a:extLst>
              <a:ext uri="{FF2B5EF4-FFF2-40B4-BE49-F238E27FC236}">
                <a16:creationId xmlns:a16="http://schemas.microsoft.com/office/drawing/2014/main" id="{E1DF7584-DF60-4634-A472-2D6C4E34ACA9}"/>
              </a:ext>
            </a:extLst>
          </p:cNvPr>
          <p:cNvSpPr txBox="1"/>
          <p:nvPr/>
        </p:nvSpPr>
        <p:spPr>
          <a:xfrm>
            <a:off x="8669193" y="6012481"/>
            <a:ext cx="2141555" cy="707886"/>
          </a:xfrm>
          <a:prstGeom prst="rect">
            <a:avLst/>
          </a:prstGeom>
          <a:noFill/>
        </p:spPr>
        <p:txBody>
          <a:bodyPr wrap="square" rtlCol="0">
            <a:spAutoFit/>
          </a:bodyPr>
          <a:lstStyle/>
          <a:p>
            <a:pPr algn="ctr"/>
            <a:r>
              <a:rPr lang="de-DE" sz="1000" b="1" dirty="0">
                <a:solidFill>
                  <a:schemeClr val="tx1">
                    <a:lumMod val="65000"/>
                    <a:lumOff val="35000"/>
                  </a:schemeClr>
                </a:solidFill>
              </a:rPr>
              <a:t>Jackelin Pachas</a:t>
            </a:r>
          </a:p>
          <a:p>
            <a:pPr algn="ctr"/>
            <a:r>
              <a:rPr lang="de-DE" sz="1000" b="1" dirty="0">
                <a:solidFill>
                  <a:schemeClr val="tx1">
                    <a:lumMod val="65000"/>
                    <a:lumOff val="35000"/>
                  </a:schemeClr>
                </a:solidFill>
              </a:rPr>
              <a:t>Ingeniero de Procesos y Costos</a:t>
            </a:r>
          </a:p>
          <a:p>
            <a:pPr algn="ctr"/>
            <a:endParaRPr lang="de-DE" sz="1000" b="1" dirty="0">
              <a:solidFill>
                <a:schemeClr val="tx1">
                  <a:lumMod val="65000"/>
                  <a:lumOff val="35000"/>
                </a:schemeClr>
              </a:solidFill>
            </a:endParaRPr>
          </a:p>
          <a:p>
            <a:pPr algn="ctr"/>
            <a:r>
              <a:rPr lang="de-DE" sz="1000" b="1" dirty="0">
                <a:solidFill>
                  <a:schemeClr val="tx1">
                    <a:lumMod val="65000"/>
                    <a:lumOff val="35000"/>
                  </a:schemeClr>
                </a:solidFill>
              </a:rPr>
              <a:t> Group Finances</a:t>
            </a:r>
          </a:p>
        </p:txBody>
      </p:sp>
      <p:pic>
        <p:nvPicPr>
          <p:cNvPr id="14" name="Imagen 3">
            <a:extLst>
              <a:ext uri="{FF2B5EF4-FFF2-40B4-BE49-F238E27FC236}">
                <a16:creationId xmlns:a16="http://schemas.microsoft.com/office/drawing/2014/main" id="{AA119B1F-E0AB-906A-281E-BA6093CE7E0D}"/>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Lst>
          </a:blip>
          <a:stretch>
            <a:fillRect/>
          </a:stretch>
        </p:blipFill>
        <p:spPr>
          <a:xfrm>
            <a:off x="3625545" y="1408749"/>
            <a:ext cx="1210214" cy="1530231"/>
          </a:xfrm>
          <a:prstGeom prst="rect">
            <a:avLst/>
          </a:prstGeom>
        </p:spPr>
      </p:pic>
      <p:pic>
        <p:nvPicPr>
          <p:cNvPr id="16" name="Imagen 4">
            <a:extLst>
              <a:ext uri="{FF2B5EF4-FFF2-40B4-BE49-F238E27FC236}">
                <a16:creationId xmlns:a16="http://schemas.microsoft.com/office/drawing/2014/main" id="{1CDE9D8B-BAA3-441D-CB25-37A602D1C828}"/>
              </a:ext>
            </a:extLst>
          </p:cNvPr>
          <p:cNvPicPr>
            <a:picLocks noChangeAspect="1"/>
          </p:cNvPicPr>
          <p:nvPr/>
        </p:nvPicPr>
        <p:blipFill>
          <a:blip r:embed="rId12"/>
          <a:stretch>
            <a:fillRect/>
          </a:stretch>
        </p:blipFill>
        <p:spPr>
          <a:xfrm>
            <a:off x="5957897" y="1379586"/>
            <a:ext cx="1165784" cy="1396806"/>
          </a:xfrm>
          <a:prstGeom prst="rect">
            <a:avLst/>
          </a:prstGeom>
        </p:spPr>
      </p:pic>
      <p:pic>
        <p:nvPicPr>
          <p:cNvPr id="17" name="Picture 21">
            <a:extLst>
              <a:ext uri="{FF2B5EF4-FFF2-40B4-BE49-F238E27FC236}">
                <a16:creationId xmlns:a16="http://schemas.microsoft.com/office/drawing/2014/main" id="{D31A5EBB-E9A3-08D0-AE7A-B4BCABA60C8E}"/>
              </a:ext>
            </a:extLst>
          </p:cNvPr>
          <p:cNvPicPr>
            <a:picLocks noChangeAspect="1"/>
          </p:cNvPicPr>
          <p:nvPr/>
        </p:nvPicPr>
        <p:blipFill>
          <a:blip r:embed="rId13"/>
          <a:stretch>
            <a:fillRect/>
          </a:stretch>
        </p:blipFill>
        <p:spPr>
          <a:xfrm>
            <a:off x="2510164" y="4527963"/>
            <a:ext cx="1033920" cy="1371991"/>
          </a:xfrm>
          <a:prstGeom prst="rect">
            <a:avLst/>
          </a:prstGeom>
        </p:spPr>
      </p:pic>
    </p:spTree>
    <p:extLst>
      <p:ext uri="{BB962C8B-B14F-4D97-AF65-F5344CB8AC3E}">
        <p14:creationId xmlns:p14="http://schemas.microsoft.com/office/powerpoint/2010/main" val="2710590263"/>
      </p:ext>
    </p:extLst>
  </p:cSld>
  <p:clrMapOvr>
    <a:masterClrMapping/>
  </p:clrMapOvr>
  <p:transition spd="slow" advTm="15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8264B5-27D3-C183-47CC-0B248D2F4933}"/>
              </a:ext>
            </a:extLst>
          </p:cNvPr>
          <p:cNvSpPr>
            <a:spLocks noGrp="1"/>
          </p:cNvSpPr>
          <p:nvPr>
            <p:ph type="title"/>
          </p:nvPr>
        </p:nvSpPr>
        <p:spPr/>
        <p:txBody>
          <a:bodyPr/>
          <a:lstStyle/>
          <a:p>
            <a:r>
              <a:rPr lang="en-US">
                <a:cs typeface="Arial"/>
              </a:rPr>
              <a:t>RADAR CHART</a:t>
            </a:r>
            <a:endParaRPr lang="en-US"/>
          </a:p>
        </p:txBody>
      </p:sp>
      <p:pic>
        <p:nvPicPr>
          <p:cNvPr id="5" name="Picture 5">
            <a:extLst>
              <a:ext uri="{FF2B5EF4-FFF2-40B4-BE49-F238E27FC236}">
                <a16:creationId xmlns:a16="http://schemas.microsoft.com/office/drawing/2014/main" id="{86291C82-A354-1F67-16B8-09A217F3A1B9}"/>
              </a:ext>
            </a:extLst>
          </p:cNvPr>
          <p:cNvPicPr>
            <a:picLocks noChangeAspect="1"/>
          </p:cNvPicPr>
          <p:nvPr/>
        </p:nvPicPr>
        <p:blipFill>
          <a:blip r:embed="rId2"/>
          <a:stretch>
            <a:fillRect/>
          </a:stretch>
        </p:blipFill>
        <p:spPr>
          <a:xfrm>
            <a:off x="3820005" y="162922"/>
            <a:ext cx="3460135" cy="3505858"/>
          </a:xfrm>
          <a:prstGeom prst="rect">
            <a:avLst/>
          </a:prstGeom>
        </p:spPr>
      </p:pic>
      <p:pic>
        <p:nvPicPr>
          <p:cNvPr id="6" name="Picture 6">
            <a:extLst>
              <a:ext uri="{FF2B5EF4-FFF2-40B4-BE49-F238E27FC236}">
                <a16:creationId xmlns:a16="http://schemas.microsoft.com/office/drawing/2014/main" id="{9BCE73A9-2A88-0F4C-197A-48F984499DC9}"/>
              </a:ext>
            </a:extLst>
          </p:cNvPr>
          <p:cNvPicPr>
            <a:picLocks noChangeAspect="1"/>
          </p:cNvPicPr>
          <p:nvPr/>
        </p:nvPicPr>
        <p:blipFill>
          <a:blip r:embed="rId3"/>
          <a:stretch>
            <a:fillRect/>
          </a:stretch>
        </p:blipFill>
        <p:spPr>
          <a:xfrm>
            <a:off x="576854" y="3658449"/>
            <a:ext cx="2671313" cy="2835663"/>
          </a:xfrm>
          <a:prstGeom prst="rect">
            <a:avLst/>
          </a:prstGeom>
        </p:spPr>
      </p:pic>
      <p:pic>
        <p:nvPicPr>
          <p:cNvPr id="7" name="Picture 7">
            <a:extLst>
              <a:ext uri="{FF2B5EF4-FFF2-40B4-BE49-F238E27FC236}">
                <a16:creationId xmlns:a16="http://schemas.microsoft.com/office/drawing/2014/main" id="{289600A4-16E6-583F-C418-9EA254EC55C4}"/>
              </a:ext>
            </a:extLst>
          </p:cNvPr>
          <p:cNvPicPr>
            <a:picLocks noChangeAspect="1"/>
          </p:cNvPicPr>
          <p:nvPr/>
        </p:nvPicPr>
        <p:blipFill>
          <a:blip r:embed="rId4"/>
          <a:stretch>
            <a:fillRect/>
          </a:stretch>
        </p:blipFill>
        <p:spPr>
          <a:xfrm>
            <a:off x="4922035" y="3663562"/>
            <a:ext cx="2743200" cy="2926080"/>
          </a:xfrm>
          <a:prstGeom prst="rect">
            <a:avLst/>
          </a:prstGeom>
        </p:spPr>
      </p:pic>
      <p:pic>
        <p:nvPicPr>
          <p:cNvPr id="2" name="Picture 8" descr="Chart, radar chart&#10;&#10;Description automatically generated">
            <a:extLst>
              <a:ext uri="{FF2B5EF4-FFF2-40B4-BE49-F238E27FC236}">
                <a16:creationId xmlns:a16="http://schemas.microsoft.com/office/drawing/2014/main" id="{DE230868-6DA0-B687-481A-0E01313933C8}"/>
              </a:ext>
            </a:extLst>
          </p:cNvPr>
          <p:cNvPicPr>
            <a:picLocks noChangeAspect="1"/>
          </p:cNvPicPr>
          <p:nvPr/>
        </p:nvPicPr>
        <p:blipFill>
          <a:blip r:embed="rId5"/>
          <a:stretch>
            <a:fillRect/>
          </a:stretch>
        </p:blipFill>
        <p:spPr>
          <a:xfrm>
            <a:off x="8761316" y="3160072"/>
            <a:ext cx="2466975" cy="2514600"/>
          </a:xfrm>
          <a:prstGeom prst="rect">
            <a:avLst/>
          </a:prstGeom>
        </p:spPr>
      </p:pic>
    </p:spTree>
    <p:extLst>
      <p:ext uri="{BB962C8B-B14F-4D97-AF65-F5344CB8AC3E}">
        <p14:creationId xmlns:p14="http://schemas.microsoft.com/office/powerpoint/2010/main" val="3515502796"/>
      </p:ext>
    </p:extLst>
  </p:cSld>
  <p:clrMapOvr>
    <a:masterClrMapping/>
  </p:clrMapOvr>
  <p:transition spd="slow" advTm="15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2AE584-3FB0-7FB0-3B7D-CCE8EF6CD15A}"/>
              </a:ext>
            </a:extLst>
          </p:cNvPr>
          <p:cNvSpPr>
            <a:spLocks noGrp="1"/>
          </p:cNvSpPr>
          <p:nvPr>
            <p:ph sz="quarter" idx="13"/>
          </p:nvPr>
        </p:nvSpPr>
        <p:spPr/>
        <p:txBody>
          <a:bodyPr vert="horz" lIns="0" tIns="0" rIns="0" bIns="0" rtlCol="0" anchor="t">
            <a:noAutofit/>
          </a:bodyPr>
          <a:lstStyle/>
          <a:p>
            <a:endParaRPr lang="en-US" dirty="0">
              <a:cs typeface="Arial"/>
            </a:endParaRPr>
          </a:p>
          <a:p>
            <a:endParaRPr lang="en-US" dirty="0">
              <a:cs typeface="Arial"/>
            </a:endParaRPr>
          </a:p>
          <a:p>
            <a:endParaRPr lang="en-US">
              <a:cs typeface="Arial"/>
            </a:endParaRPr>
          </a:p>
        </p:txBody>
      </p:sp>
      <p:sp>
        <p:nvSpPr>
          <p:cNvPr id="3" name="Title 2">
            <a:extLst>
              <a:ext uri="{FF2B5EF4-FFF2-40B4-BE49-F238E27FC236}">
                <a16:creationId xmlns:a16="http://schemas.microsoft.com/office/drawing/2014/main" id="{EE6E8045-7F69-CA5D-F04A-2D5659B401DD}"/>
              </a:ext>
            </a:extLst>
          </p:cNvPr>
          <p:cNvSpPr>
            <a:spLocks noGrp="1"/>
          </p:cNvSpPr>
          <p:nvPr>
            <p:ph type="title"/>
          </p:nvPr>
        </p:nvSpPr>
        <p:spPr/>
        <p:txBody>
          <a:bodyPr/>
          <a:lstStyle/>
          <a:p>
            <a:r>
              <a:rPr lang="en-US">
                <a:cs typeface="Arial"/>
              </a:rPr>
              <a:t>Master Plans</a:t>
            </a:r>
            <a:endParaRPr lang="en-US"/>
          </a:p>
        </p:txBody>
      </p:sp>
      <p:pic>
        <p:nvPicPr>
          <p:cNvPr id="4" name="Picture 4" descr="Chart&#10;&#10;Description automatically generated">
            <a:extLst>
              <a:ext uri="{FF2B5EF4-FFF2-40B4-BE49-F238E27FC236}">
                <a16:creationId xmlns:a16="http://schemas.microsoft.com/office/drawing/2014/main" id="{3D4E3A33-94DC-D1AC-B19E-6DB154CD2005}"/>
              </a:ext>
            </a:extLst>
          </p:cNvPr>
          <p:cNvPicPr>
            <a:picLocks noChangeAspect="1"/>
          </p:cNvPicPr>
          <p:nvPr/>
        </p:nvPicPr>
        <p:blipFill rotWithShape="1">
          <a:blip r:embed="rId2"/>
          <a:srcRect l="471" r="118" b="-251"/>
          <a:stretch/>
        </p:blipFill>
        <p:spPr>
          <a:xfrm>
            <a:off x="711086" y="1314770"/>
            <a:ext cx="9796437" cy="4647100"/>
          </a:xfrm>
          <a:prstGeom prst="rect">
            <a:avLst/>
          </a:prstGeom>
        </p:spPr>
      </p:pic>
    </p:spTree>
    <p:extLst>
      <p:ext uri="{BB962C8B-B14F-4D97-AF65-F5344CB8AC3E}">
        <p14:creationId xmlns:p14="http://schemas.microsoft.com/office/powerpoint/2010/main" val="2053426900"/>
      </p:ext>
    </p:extLst>
  </p:cSld>
  <p:clrMapOvr>
    <a:masterClrMapping/>
  </p:clrMapOvr>
  <p:transition spd="slow" advTm="15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14E7D5A-D061-4CD8-9D5E-79195298714C}"/>
              </a:ext>
            </a:extLst>
          </p:cNvPr>
          <p:cNvSpPr>
            <a:spLocks noGrp="1"/>
          </p:cNvSpPr>
          <p:nvPr>
            <p:ph type="title"/>
          </p:nvPr>
        </p:nvSpPr>
        <p:spPr/>
        <p:txBody>
          <a:bodyPr/>
          <a:lstStyle/>
          <a:p>
            <a:r>
              <a:rPr lang="es-PE" dirty="0"/>
              <a:t>1.5 MASTER PLAN</a:t>
            </a:r>
          </a:p>
        </p:txBody>
      </p:sp>
      <p:pic>
        <p:nvPicPr>
          <p:cNvPr id="4" name="Picture 4" descr="Table&#10;&#10;Description automatically generated">
            <a:extLst>
              <a:ext uri="{FF2B5EF4-FFF2-40B4-BE49-F238E27FC236}">
                <a16:creationId xmlns:a16="http://schemas.microsoft.com/office/drawing/2014/main" id="{0B091EC8-4572-9251-530A-0A899C6ECDE1}"/>
              </a:ext>
            </a:extLst>
          </p:cNvPr>
          <p:cNvPicPr>
            <a:picLocks noChangeAspect="1"/>
          </p:cNvPicPr>
          <p:nvPr/>
        </p:nvPicPr>
        <p:blipFill>
          <a:blip r:embed="rId2"/>
          <a:stretch>
            <a:fillRect/>
          </a:stretch>
        </p:blipFill>
        <p:spPr>
          <a:xfrm>
            <a:off x="744876" y="3013807"/>
            <a:ext cx="9794542" cy="2531849"/>
          </a:xfrm>
          <a:prstGeom prst="rect">
            <a:avLst/>
          </a:prstGeom>
        </p:spPr>
      </p:pic>
      <p:pic>
        <p:nvPicPr>
          <p:cNvPr id="5" name="Picture 5">
            <a:extLst>
              <a:ext uri="{FF2B5EF4-FFF2-40B4-BE49-F238E27FC236}">
                <a16:creationId xmlns:a16="http://schemas.microsoft.com/office/drawing/2014/main" id="{C52DC924-5B7D-7560-5020-37608C2B19FE}"/>
              </a:ext>
            </a:extLst>
          </p:cNvPr>
          <p:cNvPicPr>
            <a:picLocks noChangeAspect="1"/>
          </p:cNvPicPr>
          <p:nvPr/>
        </p:nvPicPr>
        <p:blipFill>
          <a:blip r:embed="rId3"/>
          <a:stretch>
            <a:fillRect/>
          </a:stretch>
        </p:blipFill>
        <p:spPr>
          <a:xfrm>
            <a:off x="948520" y="1255839"/>
            <a:ext cx="2140424" cy="1650889"/>
          </a:xfrm>
          <a:prstGeom prst="rect">
            <a:avLst/>
          </a:prstGeom>
        </p:spPr>
      </p:pic>
      <p:pic>
        <p:nvPicPr>
          <p:cNvPr id="6" name="Picture 10">
            <a:extLst>
              <a:ext uri="{FF2B5EF4-FFF2-40B4-BE49-F238E27FC236}">
                <a16:creationId xmlns:a16="http://schemas.microsoft.com/office/drawing/2014/main" id="{45CA4854-A6D1-E754-D2A9-4CD50BBBA816}"/>
              </a:ext>
            </a:extLst>
          </p:cNvPr>
          <p:cNvPicPr>
            <a:picLocks noChangeAspect="1"/>
          </p:cNvPicPr>
          <p:nvPr/>
        </p:nvPicPr>
        <p:blipFill>
          <a:blip r:embed="rId4"/>
          <a:stretch>
            <a:fillRect/>
          </a:stretch>
        </p:blipFill>
        <p:spPr>
          <a:xfrm>
            <a:off x="3336877" y="1260871"/>
            <a:ext cx="2299648" cy="1663572"/>
          </a:xfrm>
          <a:prstGeom prst="rect">
            <a:avLst/>
          </a:prstGeom>
        </p:spPr>
      </p:pic>
      <p:pic>
        <p:nvPicPr>
          <p:cNvPr id="11" name="Picture 11">
            <a:extLst>
              <a:ext uri="{FF2B5EF4-FFF2-40B4-BE49-F238E27FC236}">
                <a16:creationId xmlns:a16="http://schemas.microsoft.com/office/drawing/2014/main" id="{7506AFB8-EF85-4586-35EA-6F29579DF1A4}"/>
              </a:ext>
            </a:extLst>
          </p:cNvPr>
          <p:cNvPicPr>
            <a:picLocks noChangeAspect="1"/>
          </p:cNvPicPr>
          <p:nvPr/>
        </p:nvPicPr>
        <p:blipFill>
          <a:blip r:embed="rId5"/>
          <a:stretch>
            <a:fillRect/>
          </a:stretch>
        </p:blipFill>
        <p:spPr>
          <a:xfrm>
            <a:off x="5952699" y="1259623"/>
            <a:ext cx="2959289" cy="1666066"/>
          </a:xfrm>
          <a:prstGeom prst="rect">
            <a:avLst/>
          </a:prstGeom>
        </p:spPr>
      </p:pic>
      <p:pic>
        <p:nvPicPr>
          <p:cNvPr id="13" name="Picture 7" descr="Graphical user interface, application&#10;&#10;Description automatically generated">
            <a:extLst>
              <a:ext uri="{FF2B5EF4-FFF2-40B4-BE49-F238E27FC236}">
                <a16:creationId xmlns:a16="http://schemas.microsoft.com/office/drawing/2014/main" id="{28568875-A88C-346B-6AFE-7F26C2777433}"/>
              </a:ext>
            </a:extLst>
          </p:cNvPr>
          <p:cNvPicPr>
            <a:picLocks noChangeAspect="1"/>
          </p:cNvPicPr>
          <p:nvPr/>
        </p:nvPicPr>
        <p:blipFill>
          <a:blip r:embed="rId6"/>
          <a:stretch>
            <a:fillRect/>
          </a:stretch>
        </p:blipFill>
        <p:spPr>
          <a:xfrm>
            <a:off x="9091684" y="1260887"/>
            <a:ext cx="2709080" cy="1652166"/>
          </a:xfrm>
          <a:prstGeom prst="rect">
            <a:avLst/>
          </a:prstGeom>
        </p:spPr>
      </p:pic>
    </p:spTree>
    <p:extLst>
      <p:ext uri="{BB962C8B-B14F-4D97-AF65-F5344CB8AC3E}">
        <p14:creationId xmlns:p14="http://schemas.microsoft.com/office/powerpoint/2010/main" val="3654550270"/>
      </p:ext>
    </p:extLst>
  </p:cSld>
  <p:clrMapOvr>
    <a:masterClrMapping/>
  </p:clrMapOvr>
  <p:transition spd="slow" advTm="15000"/>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_GuXrhpbxW.0ZVAMkAFG6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dhNffXyzWLc_IDoLMINX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iK1.Wpjq_LLHHy3ms3IJs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DJQndRJqnT5XyXAplCpU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lfYnfpvGa1Te0_yhQY0te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eg1.qbachnNci_VovUfkp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PuR67PVhTr6q3aA4yV4TR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wBSpQnrCvWKKIWX7g4dqJ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GS slide templates">
  <a:themeElements>
    <a:clrScheme name="SGS Colors 1">
      <a:dk1>
        <a:srgbClr val="000000"/>
      </a:dk1>
      <a:lt1>
        <a:srgbClr val="FFFFFF"/>
      </a:lt1>
      <a:dk2>
        <a:srgbClr val="838383"/>
      </a:dk2>
      <a:lt2>
        <a:srgbClr val="363636"/>
      </a:lt2>
      <a:accent1>
        <a:srgbClr val="AAAAAA"/>
      </a:accent1>
      <a:accent2>
        <a:srgbClr val="C8C8C8"/>
      </a:accent2>
      <a:accent3>
        <a:srgbClr val="FF6600"/>
      </a:accent3>
      <a:accent4>
        <a:srgbClr val="AB2328"/>
      </a:accent4>
      <a:accent5>
        <a:srgbClr val="006951"/>
      </a:accent5>
      <a:accent6>
        <a:srgbClr val="005587"/>
      </a:accent6>
      <a:hlink>
        <a:srgbClr val="FF6600"/>
      </a:hlink>
      <a:folHlink>
        <a:srgbClr val="3636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SGS">
      <a:dk1>
        <a:sysClr val="windowText" lastClr="000000"/>
      </a:dk1>
      <a:lt1>
        <a:sysClr val="window" lastClr="FFFFFF"/>
      </a:lt1>
      <a:dk2>
        <a:srgbClr val="000000"/>
      </a:dk2>
      <a:lt2>
        <a:srgbClr val="EEECE1"/>
      </a:lt2>
      <a:accent1>
        <a:srgbClr val="363636"/>
      </a:accent1>
      <a:accent2>
        <a:srgbClr val="848685"/>
      </a:accent2>
      <a:accent3>
        <a:srgbClr val="FF6600"/>
      </a:accent3>
      <a:accent4>
        <a:srgbClr val="BCBCBC"/>
      </a:accent4>
      <a:accent5>
        <a:srgbClr val="FF9900"/>
      </a:accent5>
      <a:accent6>
        <a:srgbClr val="FF0000"/>
      </a:accent6>
      <a:hlink>
        <a:srgbClr val="FF6600"/>
      </a:hlink>
      <a:folHlink>
        <a:srgbClr val="363636"/>
      </a:folHlink>
    </a:clrScheme>
    <a:fontScheme name="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GS">
    <a:dk1>
      <a:sysClr val="windowText" lastClr="000000"/>
    </a:dk1>
    <a:lt1>
      <a:sysClr val="window" lastClr="FFFFFF"/>
    </a:lt1>
    <a:dk2>
      <a:srgbClr val="000000"/>
    </a:dk2>
    <a:lt2>
      <a:srgbClr val="EEECE1"/>
    </a:lt2>
    <a:accent1>
      <a:srgbClr val="363636"/>
    </a:accent1>
    <a:accent2>
      <a:srgbClr val="848685"/>
    </a:accent2>
    <a:accent3>
      <a:srgbClr val="FF6600"/>
    </a:accent3>
    <a:accent4>
      <a:srgbClr val="BCBCBC"/>
    </a:accent4>
    <a:accent5>
      <a:srgbClr val="FF9900"/>
    </a:accent5>
    <a:accent6>
      <a:srgbClr val="FF0000"/>
    </a:accent6>
    <a:hlink>
      <a:srgbClr val="FF6600"/>
    </a:hlink>
    <a:folHlink>
      <a:srgbClr val="36363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625d500-9bfd-4ee4-84ba-05280c440faa">
      <Terms xmlns="http://schemas.microsoft.com/office/infopath/2007/PartnerControls"/>
    </lcf76f155ced4ddcb4097134ff3c332f>
    <TaxCatchAll xmlns="8dba79ab-cd65-4c1e-bf4b-adff51f20f3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4E17E5B5F0F1414694437C176A0A8EB9" ma:contentTypeVersion="8" ma:contentTypeDescription="Crear nuevo documento." ma:contentTypeScope="" ma:versionID="9219582a45c48ec2f58d63f70cac48b7">
  <xsd:schema xmlns:xsd="http://www.w3.org/2001/XMLSchema" xmlns:xs="http://www.w3.org/2001/XMLSchema" xmlns:p="http://schemas.microsoft.com/office/2006/metadata/properties" xmlns:ns2="b625d500-9bfd-4ee4-84ba-05280c440faa" xmlns:ns3="8dba79ab-cd65-4c1e-bf4b-adff51f20f37" targetNamespace="http://schemas.microsoft.com/office/2006/metadata/properties" ma:root="true" ma:fieldsID="3d6670786a3b46ca6f33e90e12f0ba34" ns2:_="" ns3:_="">
    <xsd:import namespace="b625d500-9bfd-4ee4-84ba-05280c440faa"/>
    <xsd:import namespace="8dba79ab-cd65-4c1e-bf4b-adff51f20f3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25d500-9bfd-4ee4-84ba-05280c440f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da219a01-8d24-4c9e-a527-0b9dc3552229"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ba79ab-cd65-4c1e-bf4b-adff51f20f3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f641f7f-8e81-46f7-8c66-aec2c6c460d1}" ma:internalName="TaxCatchAll" ma:showField="CatchAllData" ma:web="8dba79ab-cd65-4c1e-bf4b-adff51f20f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A850CF-50AE-4AEE-B55A-E655DF170777}">
  <ds:schemaRefs>
    <ds:schemaRef ds:uri="http://purl.org/dc/elements/1.1/"/>
    <ds:schemaRef ds:uri="http://schemas.microsoft.com/office/infopath/2007/PartnerControls"/>
    <ds:schemaRef ds:uri="http://schemas.microsoft.com/office/2006/metadata/properties"/>
    <ds:schemaRef ds:uri="http://purl.org/dc/terms/"/>
    <ds:schemaRef ds:uri="http://schemas.microsoft.com/office/2006/documentManagement/types"/>
    <ds:schemaRef ds:uri="http://schemas.openxmlformats.org/package/2006/metadata/core-properties"/>
    <ds:schemaRef ds:uri="8dba79ab-cd65-4c1e-bf4b-adff51f20f37"/>
    <ds:schemaRef ds:uri="b625d500-9bfd-4ee4-84ba-05280c440faa"/>
    <ds:schemaRef ds:uri="http://www.w3.org/XML/1998/namespace"/>
    <ds:schemaRef ds:uri="http://purl.org/dc/dcmitype/"/>
  </ds:schemaRefs>
</ds:datastoreItem>
</file>

<file path=customXml/itemProps2.xml><?xml version="1.0" encoding="utf-8"?>
<ds:datastoreItem xmlns:ds="http://schemas.openxmlformats.org/officeDocument/2006/customXml" ds:itemID="{1B3F2A59-3286-41F1-9308-AC924F1D89D2}">
  <ds:schemaRefs>
    <ds:schemaRef ds:uri="8dba79ab-cd65-4c1e-bf4b-adff51f20f37"/>
    <ds:schemaRef ds:uri="b625d500-9bfd-4ee4-84ba-05280c440f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4ACC9E2-E67B-4024-B0BC-1B21700593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TotalTime>
  <Words>1502</Words>
  <Application>Microsoft Office PowerPoint</Application>
  <PresentationFormat>Widescreen</PresentationFormat>
  <Paragraphs>354</Paragraphs>
  <Slides>50</Slides>
  <Notes>8</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57" baseType="lpstr">
      <vt:lpstr>Arial</vt:lpstr>
      <vt:lpstr>Calibri</vt:lpstr>
      <vt:lpstr>Times New Roman</vt:lpstr>
      <vt:lpstr>Wingdings</vt:lpstr>
      <vt:lpstr>SGS slide templates</vt:lpstr>
      <vt:lpstr>Default Theme</vt:lpstr>
      <vt:lpstr>Diapositiva de think-cell</vt:lpstr>
      <vt:lpstr>PowerPoint Presentation</vt:lpstr>
      <vt:lpstr>Contents</vt:lpstr>
      <vt:lpstr> VNOT</vt:lpstr>
      <vt:lpstr> KPI / KAI</vt:lpstr>
      <vt:lpstr>1.3 ROUTE MAP</vt:lpstr>
      <vt:lpstr>1.4 PILLAR TEAM &amp; RADAR CHART</vt:lpstr>
      <vt:lpstr>RADAR CHART</vt:lpstr>
      <vt:lpstr>Master Plans</vt:lpstr>
      <vt:lpstr>1.5 MASTER PLAN</vt:lpstr>
      <vt:lpstr>1.6 GOVERNANCE &amp; MEETING SYSTEM</vt:lpstr>
      <vt:lpstr>METHODOLOGY- 7 Step APPROACH</vt:lpstr>
      <vt:lpstr>Safety standard Safety documents from SGS Peru are posted on ISOTOOLS </vt:lpstr>
      <vt:lpstr>Compliance analysis of legal</vt:lpstr>
      <vt:lpstr>Compliance analysis of legal</vt:lpstr>
      <vt:lpstr>Emergency plan</vt:lpstr>
      <vt:lpstr>METHODOLOGY- 7 Step APPROACH</vt:lpstr>
      <vt:lpstr>POLICY &amp; Safety responsibility matrix</vt:lpstr>
      <vt:lpstr>PUBLICITY OF SAFETY REQUIREMENTS</vt:lpstr>
      <vt:lpstr>epp´S Plane</vt:lpstr>
      <vt:lpstr>GREEN CALENDAR</vt:lpstr>
      <vt:lpstr>Safety Matrix and area classification</vt:lpstr>
      <vt:lpstr>Safety Matrix and area classification</vt:lpstr>
      <vt:lpstr>HEINRICH PYRAMID LAB-EHS</vt:lpstr>
      <vt:lpstr>HEINRICH PYRAMID: AREA MODELO – AREA DE LAVADO</vt:lpstr>
      <vt:lpstr>Body Injury Map Lab I&amp;E - EHS</vt:lpstr>
      <vt:lpstr>TRAINING - 5S</vt:lpstr>
      <vt:lpstr>TRAINING - 5S</vt:lpstr>
      <vt:lpstr>TRAINING - 5S</vt:lpstr>
      <vt:lpstr>1S – Eliminación de innecesarios</vt:lpstr>
      <vt:lpstr>1S – tag register</vt:lpstr>
      <vt:lpstr>1S – check list</vt:lpstr>
      <vt:lpstr>2S – ORDEN</vt:lpstr>
      <vt:lpstr>PowerPoint Presentation</vt:lpstr>
      <vt:lpstr>2S – check list</vt:lpstr>
      <vt:lpstr>CoUNTERMEASURE - TAG</vt:lpstr>
      <vt:lpstr>CoUNTERMEASURE - TAG</vt:lpstr>
      <vt:lpstr>3S – check list</vt:lpstr>
      <vt:lpstr>3S – check list</vt:lpstr>
      <vt:lpstr>METHODOLOGY- 7 Step APPROACH</vt:lpstr>
      <vt:lpstr>Step 1:UNSAFE ACT/ UNSAFE CONDITION</vt:lpstr>
      <vt:lpstr>SAFETY EWO</vt:lpstr>
      <vt:lpstr>S-EWO accident análisis – event  JUNIO 2022</vt:lpstr>
      <vt:lpstr>COUNTERMEASURES – s-ewo</vt:lpstr>
      <vt:lpstr>METHODOLOGY- 7 Step APPROACH</vt:lpstr>
      <vt:lpstr>CoUNTERMEASURE – TAG – QUICK KAIZEN</vt:lpstr>
      <vt:lpstr>COUNTERMEASURES - EXAMPLE OPL</vt:lpstr>
      <vt:lpstr>CoUNTERMEASURE – TAG – QUICK KAIZEN</vt:lpstr>
      <vt:lpstr>COUNTERMEASURES - EXAMPLE  SOP</vt:lpstr>
      <vt:lpstr>3.1  SWOT</vt:lpstr>
      <vt:lpstr>3.1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Agapito, Karen (Alabang)</dc:creator>
  <cp:lastModifiedBy>RiosV, Angel (Callao)</cp:lastModifiedBy>
  <cp:revision>257</cp:revision>
  <dcterms:created xsi:type="dcterms:W3CDTF">2020-03-28T10:33:48Z</dcterms:created>
  <dcterms:modified xsi:type="dcterms:W3CDTF">2023-03-27T14:00:00Z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0x0101004E17E5B5F0F1414694437C176A0A8EB9</vt:lpwstr>
  </property>
  <property fmtid="{D5CDD505-2E9C-101B-9397-08002B2CF9AE}" pid="3" name="MediaServiceImageTags">
    <vt:lpwstr/>
  </property>
</Properties>
</file>